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13"/>
  </p:notesMasterIdLst>
  <p:sldIdLst>
    <p:sldId id="350" r:id="rId4"/>
    <p:sldId id="306" r:id="rId5"/>
    <p:sldId id="298" r:id="rId6"/>
    <p:sldId id="297" r:id="rId7"/>
    <p:sldId id="336" r:id="rId8"/>
    <p:sldId id="338" r:id="rId9"/>
    <p:sldId id="339" r:id="rId10"/>
    <p:sldId id="288" r:id="rId11"/>
    <p:sldId id="34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1" clrIdx="0">
    <p:extLst>
      <p:ext uri="{19B8F6BF-5375-455C-9EA6-DF929625EA0E}">
        <p15:presenceInfo xmlns:p15="http://schemas.microsoft.com/office/powerpoint/2012/main" userId="Allppt.com" providerId="None"/>
      </p:ext>
    </p:extLst>
  </p:cmAuthor>
  <p:cmAuthor id="2" name="S. Mukherjee" initials="SM" lastIdx="1" clrIdx="1">
    <p:extLst>
      <p:ext uri="{19B8F6BF-5375-455C-9EA6-DF929625EA0E}">
        <p15:presenceInfo xmlns:p15="http://schemas.microsoft.com/office/powerpoint/2012/main" userId="S. Mukherje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8777"/>
    <a:srgbClr val="07A398"/>
    <a:srgbClr val="0680C3"/>
    <a:srgbClr val="9AB854"/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86" autoAdjust="0"/>
    <p:restoredTop sz="96196" autoAdjust="0"/>
  </p:normalViewPr>
  <p:slideViewPr>
    <p:cSldViewPr snapToGrid="0" showGuides="1">
      <p:cViewPr varScale="1">
        <p:scale>
          <a:sx n="86" d="100"/>
          <a:sy n="86" d="100"/>
        </p:scale>
        <p:origin x="566" y="24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commentAuthors" Target="commentAuthor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E039B-25E4-4A34-A592-8263535629BC}" type="datetimeFigureOut">
              <a:rPr lang="en-US" smtClean="0"/>
              <a:t>4/6/2020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A6995-277D-4C47-B075-AD85F466D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19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52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801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31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38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5A6995-277D-4C47-B075-AD85F466DE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2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AAB0D72-EF64-4427-BF41-BE766B3F0590}"/>
              </a:ext>
            </a:extLst>
          </p:cNvPr>
          <p:cNvSpPr>
            <a:spLocks/>
          </p:cNvSpPr>
          <p:nvPr userDrawn="1"/>
        </p:nvSpPr>
        <p:spPr bwMode="auto">
          <a:xfrm>
            <a:off x="-8316" y="1423107"/>
            <a:ext cx="12208633" cy="5434893"/>
          </a:xfrm>
          <a:custGeom>
            <a:avLst/>
            <a:gdLst>
              <a:gd name="connsiteX0" fmla="*/ 7143321 w 12208633"/>
              <a:gd name="connsiteY0" fmla="*/ 892474 h 5434893"/>
              <a:gd name="connsiteX1" fmla="*/ 7143335 w 12208633"/>
              <a:gd name="connsiteY1" fmla="*/ 895416 h 5434893"/>
              <a:gd name="connsiteX2" fmla="*/ 7147277 w 12208633"/>
              <a:gd name="connsiteY2" fmla="*/ 895507 h 5434893"/>
              <a:gd name="connsiteX3" fmla="*/ 7147099 w 12208633"/>
              <a:gd name="connsiteY3" fmla="*/ 892474 h 5434893"/>
              <a:gd name="connsiteX4" fmla="*/ 6355163 w 12208633"/>
              <a:gd name="connsiteY4" fmla="*/ 727493 h 5434893"/>
              <a:gd name="connsiteX5" fmla="*/ 6355358 w 12208633"/>
              <a:gd name="connsiteY5" fmla="*/ 727687 h 5434893"/>
              <a:gd name="connsiteX6" fmla="*/ 6354969 w 12208633"/>
              <a:gd name="connsiteY6" fmla="*/ 727687 h 5434893"/>
              <a:gd name="connsiteX7" fmla="*/ 6354969 w 12208633"/>
              <a:gd name="connsiteY7" fmla="*/ 728075 h 5434893"/>
              <a:gd name="connsiteX8" fmla="*/ 6355358 w 12208633"/>
              <a:gd name="connsiteY8" fmla="*/ 727687 h 5434893"/>
              <a:gd name="connsiteX9" fmla="*/ 6355552 w 12208633"/>
              <a:gd name="connsiteY9" fmla="*/ 727493 h 5434893"/>
              <a:gd name="connsiteX10" fmla="*/ 6355163 w 12208633"/>
              <a:gd name="connsiteY10" fmla="*/ 727493 h 5434893"/>
              <a:gd name="connsiteX11" fmla="*/ 8604691 w 12208633"/>
              <a:gd name="connsiteY11" fmla="*/ 725788 h 5434893"/>
              <a:gd name="connsiteX12" fmla="*/ 8591193 w 12208633"/>
              <a:gd name="connsiteY12" fmla="*/ 738248 h 5434893"/>
              <a:gd name="connsiteX13" fmla="*/ 8590674 w 12208633"/>
              <a:gd name="connsiteY13" fmla="*/ 889843 h 5434893"/>
              <a:gd name="connsiteX14" fmla="*/ 8603653 w 12208633"/>
              <a:gd name="connsiteY14" fmla="*/ 903341 h 5434893"/>
              <a:gd name="connsiteX15" fmla="*/ 8616632 w 12208633"/>
              <a:gd name="connsiteY15" fmla="*/ 889843 h 5434893"/>
              <a:gd name="connsiteX16" fmla="*/ 8616632 w 12208633"/>
              <a:gd name="connsiteY16" fmla="*/ 815603 h 5434893"/>
              <a:gd name="connsiteX17" fmla="*/ 8616632 w 12208633"/>
              <a:gd name="connsiteY17" fmla="*/ 738767 h 5434893"/>
              <a:gd name="connsiteX18" fmla="*/ 8604691 w 12208633"/>
              <a:gd name="connsiteY18" fmla="*/ 725788 h 5434893"/>
              <a:gd name="connsiteX19" fmla="*/ 8744865 w 12208633"/>
              <a:gd name="connsiteY19" fmla="*/ 683217 h 5434893"/>
              <a:gd name="connsiteX20" fmla="*/ 8735001 w 12208633"/>
              <a:gd name="connsiteY20" fmla="*/ 694119 h 5434893"/>
              <a:gd name="connsiteX21" fmla="*/ 8735520 w 12208633"/>
              <a:gd name="connsiteY21" fmla="*/ 892439 h 5434893"/>
              <a:gd name="connsiteX22" fmla="*/ 8746422 w 12208633"/>
              <a:gd name="connsiteY22" fmla="*/ 903341 h 5434893"/>
              <a:gd name="connsiteX23" fmla="*/ 8787436 w 12208633"/>
              <a:gd name="connsiteY23" fmla="*/ 903341 h 5434893"/>
              <a:gd name="connsiteX24" fmla="*/ 8801454 w 12208633"/>
              <a:gd name="connsiteY24" fmla="*/ 889324 h 5434893"/>
              <a:gd name="connsiteX25" fmla="*/ 8801454 w 12208633"/>
              <a:gd name="connsiteY25" fmla="*/ 818718 h 5434893"/>
              <a:gd name="connsiteX26" fmla="*/ 8807164 w 12208633"/>
              <a:gd name="connsiteY26" fmla="*/ 805739 h 5434893"/>
              <a:gd name="connsiteX27" fmla="*/ 8822739 w 12208633"/>
              <a:gd name="connsiteY27" fmla="*/ 781857 h 5434893"/>
              <a:gd name="connsiteX28" fmla="*/ 8811317 w 12208633"/>
              <a:gd name="connsiteY28" fmla="*/ 771474 h 5434893"/>
              <a:gd name="connsiteX29" fmla="*/ 8773938 w 12208633"/>
              <a:gd name="connsiteY29" fmla="*/ 771474 h 5434893"/>
              <a:gd name="connsiteX30" fmla="*/ 8756286 w 12208633"/>
              <a:gd name="connsiteY30" fmla="*/ 754342 h 5434893"/>
              <a:gd name="connsiteX31" fmla="*/ 8756286 w 12208633"/>
              <a:gd name="connsiteY31" fmla="*/ 725269 h 5434893"/>
              <a:gd name="connsiteX32" fmla="*/ 8755767 w 12208633"/>
              <a:gd name="connsiteY32" fmla="*/ 725269 h 5434893"/>
              <a:gd name="connsiteX33" fmla="*/ 8755767 w 12208633"/>
              <a:gd name="connsiteY33" fmla="*/ 694638 h 5434893"/>
              <a:gd name="connsiteX34" fmla="*/ 8744865 w 12208633"/>
              <a:gd name="connsiteY34" fmla="*/ 683217 h 5434893"/>
              <a:gd name="connsiteX35" fmla="*/ 5999516 w 12208633"/>
              <a:gd name="connsiteY35" fmla="*/ 672943 h 5434893"/>
              <a:gd name="connsiteX36" fmla="*/ 5999516 w 12208633"/>
              <a:gd name="connsiteY36" fmla="*/ 672950 h 5434893"/>
              <a:gd name="connsiteX37" fmla="*/ 6106191 w 12208633"/>
              <a:gd name="connsiteY37" fmla="*/ 672950 h 5434893"/>
              <a:gd name="connsiteX38" fmla="*/ 6106226 w 12208633"/>
              <a:gd name="connsiteY38" fmla="*/ 672943 h 5434893"/>
              <a:gd name="connsiteX39" fmla="*/ 6103287 w 12208633"/>
              <a:gd name="connsiteY39" fmla="*/ 672943 h 5434893"/>
              <a:gd name="connsiteX40" fmla="*/ 6095614 w 12208633"/>
              <a:gd name="connsiteY40" fmla="*/ 672943 h 5434893"/>
              <a:gd name="connsiteX41" fmla="*/ 5844017 w 12208633"/>
              <a:gd name="connsiteY41" fmla="*/ 672943 h 5434893"/>
              <a:gd name="connsiteX42" fmla="*/ 5844017 w 12208633"/>
              <a:gd name="connsiteY42" fmla="*/ 672950 h 5434893"/>
              <a:gd name="connsiteX43" fmla="*/ 5950885 w 12208633"/>
              <a:gd name="connsiteY43" fmla="*/ 672950 h 5434893"/>
              <a:gd name="connsiteX44" fmla="*/ 5950920 w 12208633"/>
              <a:gd name="connsiteY44" fmla="*/ 672943 h 5434893"/>
              <a:gd name="connsiteX45" fmla="*/ 5947738 w 12208633"/>
              <a:gd name="connsiteY45" fmla="*/ 672943 h 5434893"/>
              <a:gd name="connsiteX46" fmla="*/ 5940066 w 12208633"/>
              <a:gd name="connsiteY46" fmla="*/ 672943 h 5434893"/>
              <a:gd name="connsiteX47" fmla="*/ 2661207 w 12208633"/>
              <a:gd name="connsiteY47" fmla="*/ 578320 h 5434893"/>
              <a:gd name="connsiteX48" fmla="*/ 2649387 w 12208633"/>
              <a:gd name="connsiteY48" fmla="*/ 591167 h 5434893"/>
              <a:gd name="connsiteX49" fmla="*/ 2649387 w 12208633"/>
              <a:gd name="connsiteY49" fmla="*/ 660718 h 5434893"/>
              <a:gd name="connsiteX50" fmla="*/ 2661207 w 12208633"/>
              <a:gd name="connsiteY50" fmla="*/ 660966 h 5434893"/>
              <a:gd name="connsiteX51" fmla="*/ 2661207 w 12208633"/>
              <a:gd name="connsiteY51" fmla="*/ 612643 h 5434893"/>
              <a:gd name="connsiteX52" fmla="*/ 2521154 w 12208633"/>
              <a:gd name="connsiteY52" fmla="*/ 535617 h 5434893"/>
              <a:gd name="connsiteX53" fmla="*/ 2510252 w 12208633"/>
              <a:gd name="connsiteY53" fmla="*/ 547038 h 5434893"/>
              <a:gd name="connsiteX54" fmla="*/ 2510252 w 12208633"/>
              <a:gd name="connsiteY54" fmla="*/ 577669 h 5434893"/>
              <a:gd name="connsiteX55" fmla="*/ 2509733 w 12208633"/>
              <a:gd name="connsiteY55" fmla="*/ 577669 h 5434893"/>
              <a:gd name="connsiteX56" fmla="*/ 2509733 w 12208633"/>
              <a:gd name="connsiteY56" fmla="*/ 606742 h 5434893"/>
              <a:gd name="connsiteX57" fmla="*/ 2492081 w 12208633"/>
              <a:gd name="connsiteY57" fmla="*/ 623874 h 5434893"/>
              <a:gd name="connsiteX58" fmla="*/ 2454702 w 12208633"/>
              <a:gd name="connsiteY58" fmla="*/ 623874 h 5434893"/>
              <a:gd name="connsiteX59" fmla="*/ 2443280 w 12208633"/>
              <a:gd name="connsiteY59" fmla="*/ 634257 h 5434893"/>
              <a:gd name="connsiteX60" fmla="*/ 2458855 w 12208633"/>
              <a:gd name="connsiteY60" fmla="*/ 658139 h 5434893"/>
              <a:gd name="connsiteX61" fmla="*/ 2464565 w 12208633"/>
              <a:gd name="connsiteY61" fmla="*/ 671118 h 5434893"/>
              <a:gd name="connsiteX62" fmla="*/ 2464565 w 12208633"/>
              <a:gd name="connsiteY62" fmla="*/ 735104 h 5434893"/>
              <a:gd name="connsiteX63" fmla="*/ 2530525 w 12208633"/>
              <a:gd name="connsiteY63" fmla="*/ 735104 h 5434893"/>
              <a:gd name="connsiteX64" fmla="*/ 2531018 w 12208633"/>
              <a:gd name="connsiteY64" fmla="*/ 546519 h 5434893"/>
              <a:gd name="connsiteX65" fmla="*/ 2521154 w 12208633"/>
              <a:gd name="connsiteY65" fmla="*/ 535617 h 5434893"/>
              <a:gd name="connsiteX66" fmla="*/ 8701774 w 12208633"/>
              <a:gd name="connsiteY66" fmla="*/ 534218 h 5434893"/>
              <a:gd name="connsiteX67" fmla="*/ 8688276 w 12208633"/>
              <a:gd name="connsiteY67" fmla="*/ 540967 h 5434893"/>
              <a:gd name="connsiteX68" fmla="*/ 8695025 w 12208633"/>
              <a:gd name="connsiteY68" fmla="*/ 567963 h 5434893"/>
              <a:gd name="connsiteX69" fmla="*/ 8735520 w 12208633"/>
              <a:gd name="connsiteY69" fmla="*/ 637012 h 5434893"/>
              <a:gd name="connsiteX70" fmla="*/ 8760440 w 12208633"/>
              <a:gd name="connsiteY70" fmla="*/ 664008 h 5434893"/>
              <a:gd name="connsiteX71" fmla="*/ 8767189 w 12208633"/>
              <a:gd name="connsiteY71" fmla="*/ 664527 h 5434893"/>
              <a:gd name="connsiteX72" fmla="*/ 8776534 w 12208633"/>
              <a:gd name="connsiteY72" fmla="*/ 675429 h 5434893"/>
              <a:gd name="connsiteX73" fmla="*/ 8776014 w 12208633"/>
              <a:gd name="connsiteY73" fmla="*/ 724750 h 5434893"/>
              <a:gd name="connsiteX74" fmla="*/ 8799896 w 12208633"/>
              <a:gd name="connsiteY74" fmla="*/ 750708 h 5434893"/>
              <a:gd name="connsiteX75" fmla="*/ 8804049 w 12208633"/>
              <a:gd name="connsiteY75" fmla="*/ 751227 h 5434893"/>
              <a:gd name="connsiteX76" fmla="*/ 8822739 w 12208633"/>
              <a:gd name="connsiteY76" fmla="*/ 740324 h 5434893"/>
              <a:gd name="connsiteX77" fmla="*/ 8806645 w 12208633"/>
              <a:gd name="connsiteY77" fmla="*/ 712809 h 5434893"/>
              <a:gd name="connsiteX78" fmla="*/ 8785359 w 12208633"/>
              <a:gd name="connsiteY78" fmla="*/ 691004 h 5434893"/>
              <a:gd name="connsiteX79" fmla="*/ 8785359 w 12208633"/>
              <a:gd name="connsiteY79" fmla="*/ 620399 h 5434893"/>
              <a:gd name="connsiteX80" fmla="*/ 8784840 w 12208633"/>
              <a:gd name="connsiteY80" fmla="*/ 620399 h 5434893"/>
              <a:gd name="connsiteX81" fmla="*/ 8784840 w 12208633"/>
              <a:gd name="connsiteY81" fmla="*/ 548755 h 5434893"/>
              <a:gd name="connsiteX82" fmla="*/ 8770823 w 12208633"/>
              <a:gd name="connsiteY82" fmla="*/ 534218 h 5434893"/>
              <a:gd name="connsiteX83" fmla="*/ 8701774 w 12208633"/>
              <a:gd name="connsiteY83" fmla="*/ 534218 h 5434893"/>
              <a:gd name="connsiteX84" fmla="*/ 7932693 w 12208633"/>
              <a:gd name="connsiteY84" fmla="*/ 518578 h 5434893"/>
              <a:gd name="connsiteX85" fmla="*/ 7932378 w 12208633"/>
              <a:gd name="connsiteY85" fmla="*/ 519208 h 5434893"/>
              <a:gd name="connsiteX86" fmla="*/ 7932693 w 12208633"/>
              <a:gd name="connsiteY86" fmla="*/ 519208 h 5434893"/>
              <a:gd name="connsiteX87" fmla="*/ 7932693 w 12208633"/>
              <a:gd name="connsiteY87" fmla="*/ 518578 h 5434893"/>
              <a:gd name="connsiteX88" fmla="*/ 7991282 w 12208633"/>
              <a:gd name="connsiteY88" fmla="*/ 518263 h 5434893"/>
              <a:gd name="connsiteX89" fmla="*/ 7991282 w 12208633"/>
              <a:gd name="connsiteY89" fmla="*/ 518892 h 5434893"/>
              <a:gd name="connsiteX90" fmla="*/ 7991597 w 12208633"/>
              <a:gd name="connsiteY90" fmla="*/ 518892 h 5434893"/>
              <a:gd name="connsiteX91" fmla="*/ 7991282 w 12208633"/>
              <a:gd name="connsiteY91" fmla="*/ 518263 h 5434893"/>
              <a:gd name="connsiteX92" fmla="*/ 7933323 w 12208633"/>
              <a:gd name="connsiteY92" fmla="*/ 517633 h 5434893"/>
              <a:gd name="connsiteX93" fmla="*/ 7933008 w 12208633"/>
              <a:gd name="connsiteY93" fmla="*/ 518263 h 5434893"/>
              <a:gd name="connsiteX94" fmla="*/ 7933323 w 12208633"/>
              <a:gd name="connsiteY94" fmla="*/ 518263 h 5434893"/>
              <a:gd name="connsiteX95" fmla="*/ 7933323 w 12208633"/>
              <a:gd name="connsiteY95" fmla="*/ 517633 h 5434893"/>
              <a:gd name="connsiteX96" fmla="*/ 9995853 w 12208633"/>
              <a:gd name="connsiteY96" fmla="*/ 483450 h 5434893"/>
              <a:gd name="connsiteX97" fmla="*/ 9995853 w 12208633"/>
              <a:gd name="connsiteY97" fmla="*/ 547260 h 5434893"/>
              <a:gd name="connsiteX98" fmla="*/ 10005688 w 12208633"/>
              <a:gd name="connsiteY98" fmla="*/ 548252 h 5434893"/>
              <a:gd name="connsiteX99" fmla="*/ 10070193 w 12208633"/>
              <a:gd name="connsiteY99" fmla="*/ 627396 h 5434893"/>
              <a:gd name="connsiteX100" fmla="*/ 10070193 w 12208633"/>
              <a:gd name="connsiteY100" fmla="*/ 839288 h 5434893"/>
              <a:gd name="connsiteX101" fmla="*/ 10098404 w 12208633"/>
              <a:gd name="connsiteY101" fmla="*/ 839288 h 5434893"/>
              <a:gd name="connsiteX102" fmla="*/ 10098404 w 12208633"/>
              <a:gd name="connsiteY102" fmla="*/ 483450 h 5434893"/>
              <a:gd name="connsiteX103" fmla="*/ 9781381 w 12208633"/>
              <a:gd name="connsiteY103" fmla="*/ 483450 h 5434893"/>
              <a:gd name="connsiteX104" fmla="*/ 9781381 w 12208633"/>
              <a:gd name="connsiteY104" fmla="*/ 547123 h 5434893"/>
              <a:gd name="connsiteX105" fmla="*/ 9792075 w 12208633"/>
              <a:gd name="connsiteY105" fmla="*/ 548201 h 5434893"/>
              <a:gd name="connsiteX106" fmla="*/ 9856579 w 12208633"/>
              <a:gd name="connsiteY106" fmla="*/ 627345 h 5434893"/>
              <a:gd name="connsiteX107" fmla="*/ 9856579 w 12208633"/>
              <a:gd name="connsiteY107" fmla="*/ 839288 h 5434893"/>
              <a:gd name="connsiteX108" fmla="*/ 9908622 w 12208633"/>
              <a:gd name="connsiteY108" fmla="*/ 839288 h 5434893"/>
              <a:gd name="connsiteX109" fmla="*/ 9908621 w 12208633"/>
              <a:gd name="connsiteY109" fmla="*/ 627396 h 5434893"/>
              <a:gd name="connsiteX110" fmla="*/ 9908622 w 12208633"/>
              <a:gd name="connsiteY110" fmla="*/ 627394 h 5434893"/>
              <a:gd name="connsiteX111" fmla="*/ 9908622 w 12208633"/>
              <a:gd name="connsiteY111" fmla="*/ 620889 h 5434893"/>
              <a:gd name="connsiteX112" fmla="*/ 9909277 w 12208633"/>
              <a:gd name="connsiteY112" fmla="*/ 620889 h 5434893"/>
              <a:gd name="connsiteX113" fmla="*/ 9910263 w 12208633"/>
              <a:gd name="connsiteY113" fmla="*/ 611115 h 5434893"/>
              <a:gd name="connsiteX114" fmla="*/ 9975107 w 12208633"/>
              <a:gd name="connsiteY114" fmla="*/ 547872 h 5434893"/>
              <a:gd name="connsiteX115" fmla="*/ 9975644 w 12208633"/>
              <a:gd name="connsiteY115" fmla="*/ 547825 h 5434893"/>
              <a:gd name="connsiteX116" fmla="*/ 9975644 w 12208633"/>
              <a:gd name="connsiteY116" fmla="*/ 483450 h 5434893"/>
              <a:gd name="connsiteX117" fmla="*/ 4460613 w 12208633"/>
              <a:gd name="connsiteY117" fmla="*/ 410313 h 5434893"/>
              <a:gd name="connsiteX118" fmla="*/ 4460613 w 12208633"/>
              <a:gd name="connsiteY118" fmla="*/ 474688 h 5434893"/>
              <a:gd name="connsiteX119" fmla="*/ 4461150 w 12208633"/>
              <a:gd name="connsiteY119" fmla="*/ 474735 h 5434893"/>
              <a:gd name="connsiteX120" fmla="*/ 4525994 w 12208633"/>
              <a:gd name="connsiteY120" fmla="*/ 537978 h 5434893"/>
              <a:gd name="connsiteX121" fmla="*/ 4526979 w 12208633"/>
              <a:gd name="connsiteY121" fmla="*/ 547752 h 5434893"/>
              <a:gd name="connsiteX122" fmla="*/ 4527635 w 12208633"/>
              <a:gd name="connsiteY122" fmla="*/ 547752 h 5434893"/>
              <a:gd name="connsiteX123" fmla="*/ 4527635 w 12208633"/>
              <a:gd name="connsiteY123" fmla="*/ 554257 h 5434893"/>
              <a:gd name="connsiteX124" fmla="*/ 4527635 w 12208633"/>
              <a:gd name="connsiteY124" fmla="*/ 554259 h 5434893"/>
              <a:gd name="connsiteX125" fmla="*/ 4527635 w 12208633"/>
              <a:gd name="connsiteY125" fmla="*/ 766151 h 5434893"/>
              <a:gd name="connsiteX126" fmla="*/ 4579677 w 12208633"/>
              <a:gd name="connsiteY126" fmla="*/ 766151 h 5434893"/>
              <a:gd name="connsiteX127" fmla="*/ 4579677 w 12208633"/>
              <a:gd name="connsiteY127" fmla="*/ 554208 h 5434893"/>
              <a:gd name="connsiteX128" fmla="*/ 4644181 w 12208633"/>
              <a:gd name="connsiteY128" fmla="*/ 475064 h 5434893"/>
              <a:gd name="connsiteX129" fmla="*/ 4654875 w 12208633"/>
              <a:gd name="connsiteY129" fmla="*/ 473986 h 5434893"/>
              <a:gd name="connsiteX130" fmla="*/ 4654875 w 12208633"/>
              <a:gd name="connsiteY130" fmla="*/ 410313 h 5434893"/>
              <a:gd name="connsiteX131" fmla="*/ 4337854 w 12208633"/>
              <a:gd name="connsiteY131" fmla="*/ 410313 h 5434893"/>
              <a:gd name="connsiteX132" fmla="*/ 4337854 w 12208633"/>
              <a:gd name="connsiteY132" fmla="*/ 645080 h 5434893"/>
              <a:gd name="connsiteX133" fmla="*/ 4354002 w 12208633"/>
              <a:gd name="connsiteY133" fmla="*/ 645080 h 5434893"/>
              <a:gd name="connsiteX134" fmla="*/ 4366063 w 12208633"/>
              <a:gd name="connsiteY134" fmla="*/ 645080 h 5434893"/>
              <a:gd name="connsiteX135" fmla="*/ 4366063 w 12208633"/>
              <a:gd name="connsiteY135" fmla="*/ 554259 h 5434893"/>
              <a:gd name="connsiteX136" fmla="*/ 4430568 w 12208633"/>
              <a:gd name="connsiteY136" fmla="*/ 475115 h 5434893"/>
              <a:gd name="connsiteX137" fmla="*/ 4440404 w 12208633"/>
              <a:gd name="connsiteY137" fmla="*/ 474123 h 5434893"/>
              <a:gd name="connsiteX138" fmla="*/ 4440404 w 12208633"/>
              <a:gd name="connsiteY138" fmla="*/ 410313 h 5434893"/>
              <a:gd name="connsiteX139" fmla="*/ 2495196 w 12208633"/>
              <a:gd name="connsiteY139" fmla="*/ 386617 h 5434893"/>
              <a:gd name="connsiteX140" fmla="*/ 2481179 w 12208633"/>
              <a:gd name="connsiteY140" fmla="*/ 401154 h 5434893"/>
              <a:gd name="connsiteX141" fmla="*/ 2481179 w 12208633"/>
              <a:gd name="connsiteY141" fmla="*/ 472798 h 5434893"/>
              <a:gd name="connsiteX142" fmla="*/ 2480660 w 12208633"/>
              <a:gd name="connsiteY142" fmla="*/ 472798 h 5434893"/>
              <a:gd name="connsiteX143" fmla="*/ 2480660 w 12208633"/>
              <a:gd name="connsiteY143" fmla="*/ 543404 h 5434893"/>
              <a:gd name="connsiteX144" fmla="*/ 2459374 w 12208633"/>
              <a:gd name="connsiteY144" fmla="*/ 565209 h 5434893"/>
              <a:gd name="connsiteX145" fmla="*/ 2443280 w 12208633"/>
              <a:gd name="connsiteY145" fmla="*/ 592724 h 5434893"/>
              <a:gd name="connsiteX146" fmla="*/ 2461970 w 12208633"/>
              <a:gd name="connsiteY146" fmla="*/ 603627 h 5434893"/>
              <a:gd name="connsiteX147" fmla="*/ 2466123 w 12208633"/>
              <a:gd name="connsiteY147" fmla="*/ 603108 h 5434893"/>
              <a:gd name="connsiteX148" fmla="*/ 2490005 w 12208633"/>
              <a:gd name="connsiteY148" fmla="*/ 577150 h 5434893"/>
              <a:gd name="connsiteX149" fmla="*/ 2489485 w 12208633"/>
              <a:gd name="connsiteY149" fmla="*/ 527829 h 5434893"/>
              <a:gd name="connsiteX150" fmla="*/ 2498830 w 12208633"/>
              <a:gd name="connsiteY150" fmla="*/ 516927 h 5434893"/>
              <a:gd name="connsiteX151" fmla="*/ 2505579 w 12208633"/>
              <a:gd name="connsiteY151" fmla="*/ 516408 h 5434893"/>
              <a:gd name="connsiteX152" fmla="*/ 2530499 w 12208633"/>
              <a:gd name="connsiteY152" fmla="*/ 489411 h 5434893"/>
              <a:gd name="connsiteX153" fmla="*/ 2570994 w 12208633"/>
              <a:gd name="connsiteY153" fmla="*/ 420363 h 5434893"/>
              <a:gd name="connsiteX154" fmla="*/ 2577743 w 12208633"/>
              <a:gd name="connsiteY154" fmla="*/ 393366 h 5434893"/>
              <a:gd name="connsiteX155" fmla="*/ 2564244 w 12208633"/>
              <a:gd name="connsiteY155" fmla="*/ 386617 h 5434893"/>
              <a:gd name="connsiteX156" fmla="*/ 2495196 w 12208633"/>
              <a:gd name="connsiteY156" fmla="*/ 386617 h 5434893"/>
              <a:gd name="connsiteX157" fmla="*/ 9258835 w 12208633"/>
              <a:gd name="connsiteY157" fmla="*/ 0 h 5434893"/>
              <a:gd name="connsiteX158" fmla="*/ 9334633 w 12208633"/>
              <a:gd name="connsiteY158" fmla="*/ 0 h 5434893"/>
              <a:gd name="connsiteX159" fmla="*/ 9369417 w 12208633"/>
              <a:gd name="connsiteY159" fmla="*/ 714886 h 5434893"/>
              <a:gd name="connsiteX160" fmla="*/ 9451963 w 12208633"/>
              <a:gd name="connsiteY160" fmla="*/ 716443 h 5434893"/>
              <a:gd name="connsiteX161" fmla="*/ 9451511 w 12208633"/>
              <a:gd name="connsiteY161" fmla="*/ 839288 h 5434893"/>
              <a:gd name="connsiteX162" fmla="*/ 9695008 w 12208633"/>
              <a:gd name="connsiteY162" fmla="*/ 839288 h 5434893"/>
              <a:gd name="connsiteX163" fmla="*/ 9695008 w 12208633"/>
              <a:gd name="connsiteY163" fmla="*/ 627345 h 5434893"/>
              <a:gd name="connsiteX164" fmla="*/ 9695008 w 12208633"/>
              <a:gd name="connsiteY164" fmla="*/ 627342 h 5434893"/>
              <a:gd name="connsiteX165" fmla="*/ 9695008 w 12208633"/>
              <a:gd name="connsiteY165" fmla="*/ 620838 h 5434893"/>
              <a:gd name="connsiteX166" fmla="*/ 9695582 w 12208633"/>
              <a:gd name="connsiteY166" fmla="*/ 620838 h 5434893"/>
              <a:gd name="connsiteX167" fmla="*/ 9696270 w 12208633"/>
              <a:gd name="connsiteY167" fmla="*/ 613044 h 5434893"/>
              <a:gd name="connsiteX168" fmla="*/ 9759513 w 12208633"/>
              <a:gd name="connsiteY168" fmla="*/ 548201 h 5434893"/>
              <a:gd name="connsiteX169" fmla="*/ 9761172 w 12208633"/>
              <a:gd name="connsiteY169" fmla="*/ 548033 h 5434893"/>
              <a:gd name="connsiteX170" fmla="*/ 9761172 w 12208633"/>
              <a:gd name="connsiteY170" fmla="*/ 452927 h 5434893"/>
              <a:gd name="connsiteX171" fmla="*/ 9781381 w 12208633"/>
              <a:gd name="connsiteY171" fmla="*/ 452927 h 5434893"/>
              <a:gd name="connsiteX172" fmla="*/ 9781381 w 12208633"/>
              <a:gd name="connsiteY172" fmla="*/ 453137 h 5434893"/>
              <a:gd name="connsiteX173" fmla="*/ 10098404 w 12208633"/>
              <a:gd name="connsiteY173" fmla="*/ 453137 h 5434893"/>
              <a:gd name="connsiteX174" fmla="*/ 10098404 w 12208633"/>
              <a:gd name="connsiteY174" fmla="*/ 395857 h 5434893"/>
              <a:gd name="connsiteX175" fmla="*/ 10098404 w 12208633"/>
              <a:gd name="connsiteY175" fmla="*/ 395855 h 5434893"/>
              <a:gd name="connsiteX176" fmla="*/ 10098404 w 12208633"/>
              <a:gd name="connsiteY176" fmla="*/ 322646 h 5434893"/>
              <a:gd name="connsiteX177" fmla="*/ 10147724 w 12208633"/>
              <a:gd name="connsiteY177" fmla="*/ 322646 h 5434893"/>
              <a:gd name="connsiteX178" fmla="*/ 10192315 w 12208633"/>
              <a:gd name="connsiteY178" fmla="*/ 322646 h 5434893"/>
              <a:gd name="connsiteX179" fmla="*/ 10192315 w 12208633"/>
              <a:gd name="connsiteY179" fmla="*/ 412796 h 5434893"/>
              <a:gd name="connsiteX180" fmla="*/ 10192315 w 12208633"/>
              <a:gd name="connsiteY180" fmla="*/ 839288 h 5434893"/>
              <a:gd name="connsiteX181" fmla="*/ 10237382 w 12208633"/>
              <a:gd name="connsiteY181" fmla="*/ 839288 h 5434893"/>
              <a:gd name="connsiteX182" fmla="*/ 10237382 w 12208633"/>
              <a:gd name="connsiteY182" fmla="*/ 787976 h 5434893"/>
              <a:gd name="connsiteX183" fmla="*/ 10237382 w 12208633"/>
              <a:gd name="connsiteY183" fmla="*/ 787525 h 5434893"/>
              <a:gd name="connsiteX184" fmla="*/ 10237382 w 12208633"/>
              <a:gd name="connsiteY184" fmla="*/ 786823 h 5434893"/>
              <a:gd name="connsiteX185" fmla="*/ 10293811 w 12208633"/>
              <a:gd name="connsiteY185" fmla="*/ 786823 h 5434893"/>
              <a:gd name="connsiteX186" fmla="*/ 10293811 w 12208633"/>
              <a:gd name="connsiteY186" fmla="*/ 486617 h 5434893"/>
              <a:gd name="connsiteX187" fmla="*/ 10293811 w 12208633"/>
              <a:gd name="connsiteY187" fmla="*/ 486615 h 5434893"/>
              <a:gd name="connsiteX188" fmla="*/ 10293811 w 12208633"/>
              <a:gd name="connsiteY188" fmla="*/ 412796 h 5434893"/>
              <a:gd name="connsiteX189" fmla="*/ 10293812 w 12208633"/>
              <a:gd name="connsiteY189" fmla="*/ 412796 h 5434893"/>
              <a:gd name="connsiteX190" fmla="*/ 10364543 w 12208633"/>
              <a:gd name="connsiteY190" fmla="*/ 412796 h 5434893"/>
              <a:gd name="connsiteX191" fmla="*/ 10435273 w 12208633"/>
              <a:gd name="connsiteY191" fmla="*/ 412796 h 5434893"/>
              <a:gd name="connsiteX192" fmla="*/ 10435273 w 12208633"/>
              <a:gd name="connsiteY192" fmla="*/ 493478 h 5434893"/>
              <a:gd name="connsiteX193" fmla="*/ 10435272 w 12208633"/>
              <a:gd name="connsiteY193" fmla="*/ 493478 h 5434893"/>
              <a:gd name="connsiteX194" fmla="*/ 10435272 w 12208633"/>
              <a:gd name="connsiteY194" fmla="*/ 787653 h 5434893"/>
              <a:gd name="connsiteX195" fmla="*/ 10479889 w 12208633"/>
              <a:gd name="connsiteY195" fmla="*/ 787653 h 5434893"/>
              <a:gd name="connsiteX196" fmla="*/ 10479889 w 12208633"/>
              <a:gd name="connsiteY196" fmla="*/ 834346 h 5434893"/>
              <a:gd name="connsiteX197" fmla="*/ 10479889 w 12208633"/>
              <a:gd name="connsiteY197" fmla="*/ 883894 h 5434893"/>
              <a:gd name="connsiteX198" fmla="*/ 10634153 w 12208633"/>
              <a:gd name="connsiteY198" fmla="*/ 798062 h 5434893"/>
              <a:gd name="connsiteX199" fmla="*/ 10634153 w 12208633"/>
              <a:gd name="connsiteY199" fmla="*/ 890261 h 5434893"/>
              <a:gd name="connsiteX200" fmla="*/ 10799859 w 12208633"/>
              <a:gd name="connsiteY200" fmla="*/ 798062 h 5434893"/>
              <a:gd name="connsiteX201" fmla="*/ 10799859 w 12208633"/>
              <a:gd name="connsiteY201" fmla="*/ 890261 h 5434893"/>
              <a:gd name="connsiteX202" fmla="*/ 10965565 w 12208633"/>
              <a:gd name="connsiteY202" fmla="*/ 798062 h 5434893"/>
              <a:gd name="connsiteX203" fmla="*/ 10965565 w 12208633"/>
              <a:gd name="connsiteY203" fmla="*/ 890261 h 5434893"/>
              <a:gd name="connsiteX204" fmla="*/ 11131272 w 12208633"/>
              <a:gd name="connsiteY204" fmla="*/ 798062 h 5434893"/>
              <a:gd name="connsiteX205" fmla="*/ 11131272 w 12208633"/>
              <a:gd name="connsiteY205" fmla="*/ 894809 h 5434893"/>
              <a:gd name="connsiteX206" fmla="*/ 10965565 w 12208633"/>
              <a:gd name="connsiteY206" fmla="*/ 894809 h 5434893"/>
              <a:gd name="connsiteX207" fmla="*/ 10957391 w 12208633"/>
              <a:gd name="connsiteY207" fmla="*/ 894809 h 5434893"/>
              <a:gd name="connsiteX208" fmla="*/ 10799859 w 12208633"/>
              <a:gd name="connsiteY208" fmla="*/ 894809 h 5434893"/>
              <a:gd name="connsiteX209" fmla="*/ 10791685 w 12208633"/>
              <a:gd name="connsiteY209" fmla="*/ 894809 h 5434893"/>
              <a:gd name="connsiteX210" fmla="*/ 10634153 w 12208633"/>
              <a:gd name="connsiteY210" fmla="*/ 894809 h 5434893"/>
              <a:gd name="connsiteX211" fmla="*/ 10625978 w 12208633"/>
              <a:gd name="connsiteY211" fmla="*/ 894809 h 5434893"/>
              <a:gd name="connsiteX212" fmla="*/ 10479889 w 12208633"/>
              <a:gd name="connsiteY212" fmla="*/ 894809 h 5434893"/>
              <a:gd name="connsiteX213" fmla="*/ 10479889 w 12208633"/>
              <a:gd name="connsiteY213" fmla="*/ 894815 h 5434893"/>
              <a:gd name="connsiteX214" fmla="*/ 11131272 w 12208633"/>
              <a:gd name="connsiteY214" fmla="*/ 894815 h 5434893"/>
              <a:gd name="connsiteX215" fmla="*/ 11131272 w 12208633"/>
              <a:gd name="connsiteY215" fmla="*/ 930426 h 5434893"/>
              <a:gd name="connsiteX216" fmla="*/ 11131272 w 12208633"/>
              <a:gd name="connsiteY216" fmla="*/ 1058032 h 5434893"/>
              <a:gd name="connsiteX217" fmla="*/ 11135416 w 12208633"/>
              <a:gd name="connsiteY217" fmla="*/ 1058032 h 5434893"/>
              <a:gd name="connsiteX218" fmla="*/ 11135416 w 12208633"/>
              <a:gd name="connsiteY218" fmla="*/ 475513 h 5434893"/>
              <a:gd name="connsiteX219" fmla="*/ 11317073 w 12208633"/>
              <a:gd name="connsiteY219" fmla="*/ 475513 h 5434893"/>
              <a:gd name="connsiteX220" fmla="*/ 11317073 w 12208633"/>
              <a:gd name="connsiteY220" fmla="*/ 957415 h 5434893"/>
              <a:gd name="connsiteX221" fmla="*/ 11385524 w 12208633"/>
              <a:gd name="connsiteY221" fmla="*/ 864742 h 5434893"/>
              <a:gd name="connsiteX222" fmla="*/ 11467139 w 12208633"/>
              <a:gd name="connsiteY222" fmla="*/ 970654 h 5434893"/>
              <a:gd name="connsiteX223" fmla="*/ 11540855 w 12208633"/>
              <a:gd name="connsiteY223" fmla="*/ 864742 h 5434893"/>
              <a:gd name="connsiteX224" fmla="*/ 11622470 w 12208633"/>
              <a:gd name="connsiteY224" fmla="*/ 970654 h 5434893"/>
              <a:gd name="connsiteX225" fmla="*/ 11696186 w 12208633"/>
              <a:gd name="connsiteY225" fmla="*/ 864742 h 5434893"/>
              <a:gd name="connsiteX226" fmla="*/ 11777800 w 12208633"/>
              <a:gd name="connsiteY226" fmla="*/ 970654 h 5434893"/>
              <a:gd name="connsiteX227" fmla="*/ 11777800 w 12208633"/>
              <a:gd name="connsiteY227" fmla="*/ 994485 h 5434893"/>
              <a:gd name="connsiteX228" fmla="*/ 11851517 w 12208633"/>
              <a:gd name="connsiteY228" fmla="*/ 994485 h 5434893"/>
              <a:gd name="connsiteX229" fmla="*/ 11851517 w 12208633"/>
              <a:gd name="connsiteY229" fmla="*/ 920346 h 5434893"/>
              <a:gd name="connsiteX230" fmla="*/ 11759371 w 12208633"/>
              <a:gd name="connsiteY230" fmla="*/ 806490 h 5434893"/>
              <a:gd name="connsiteX231" fmla="*/ 11851517 w 12208633"/>
              <a:gd name="connsiteY231" fmla="*/ 692634 h 5434893"/>
              <a:gd name="connsiteX232" fmla="*/ 11851517 w 12208633"/>
              <a:gd name="connsiteY232" fmla="*/ 562891 h 5434893"/>
              <a:gd name="connsiteX233" fmla="*/ 11898906 w 12208633"/>
              <a:gd name="connsiteY233" fmla="*/ 562891 h 5434893"/>
              <a:gd name="connsiteX234" fmla="*/ 11898906 w 12208633"/>
              <a:gd name="connsiteY234" fmla="*/ 692634 h 5434893"/>
              <a:gd name="connsiteX235" fmla="*/ 11991051 w 12208633"/>
              <a:gd name="connsiteY235" fmla="*/ 806490 h 5434893"/>
              <a:gd name="connsiteX236" fmla="*/ 11898906 w 12208633"/>
              <a:gd name="connsiteY236" fmla="*/ 920346 h 5434893"/>
              <a:gd name="connsiteX237" fmla="*/ 11898906 w 12208633"/>
              <a:gd name="connsiteY237" fmla="*/ 994485 h 5434893"/>
              <a:gd name="connsiteX238" fmla="*/ 11962091 w 12208633"/>
              <a:gd name="connsiteY238" fmla="*/ 994485 h 5434893"/>
              <a:gd name="connsiteX239" fmla="*/ 11962091 w 12208633"/>
              <a:gd name="connsiteY239" fmla="*/ 917698 h 5434893"/>
              <a:gd name="connsiteX240" fmla="*/ 12041073 w 12208633"/>
              <a:gd name="connsiteY240" fmla="*/ 917698 h 5434893"/>
              <a:gd name="connsiteX241" fmla="*/ 12041073 w 12208633"/>
              <a:gd name="connsiteY241" fmla="*/ 817081 h 5434893"/>
              <a:gd name="connsiteX242" fmla="*/ 12155715 w 12208633"/>
              <a:gd name="connsiteY242" fmla="*/ 817081 h 5434893"/>
              <a:gd name="connsiteX243" fmla="*/ 12200316 w 12208633"/>
              <a:gd name="connsiteY243" fmla="*/ 817081 h 5434893"/>
              <a:gd name="connsiteX244" fmla="*/ 12200316 w 12208633"/>
              <a:gd name="connsiteY244" fmla="*/ 1105184 h 5434893"/>
              <a:gd name="connsiteX245" fmla="*/ 12208559 w 12208633"/>
              <a:gd name="connsiteY245" fmla="*/ 1105184 h 5434893"/>
              <a:gd name="connsiteX246" fmla="*/ 12208559 w 12208633"/>
              <a:gd name="connsiteY246" fmla="*/ 1153840 h 5434893"/>
              <a:gd name="connsiteX247" fmla="*/ 12208559 w 12208633"/>
              <a:gd name="connsiteY247" fmla="*/ 1225322 h 5434893"/>
              <a:gd name="connsiteX248" fmla="*/ 12208633 w 12208633"/>
              <a:gd name="connsiteY248" fmla="*/ 1225322 h 5434893"/>
              <a:gd name="connsiteX249" fmla="*/ 12208633 w 12208633"/>
              <a:gd name="connsiteY249" fmla="*/ 1247932 h 5434893"/>
              <a:gd name="connsiteX250" fmla="*/ 12200316 w 12208633"/>
              <a:gd name="connsiteY250" fmla="*/ 1247932 h 5434893"/>
              <a:gd name="connsiteX251" fmla="*/ 12200316 w 12208633"/>
              <a:gd name="connsiteY251" fmla="*/ 5434893 h 5434893"/>
              <a:gd name="connsiteX252" fmla="*/ 8318 w 12208633"/>
              <a:gd name="connsiteY252" fmla="*/ 5434893 h 5434893"/>
              <a:gd name="connsiteX253" fmla="*/ 8318 w 12208633"/>
              <a:gd name="connsiteY253" fmla="*/ 1247932 h 5434893"/>
              <a:gd name="connsiteX254" fmla="*/ 0 w 12208633"/>
              <a:gd name="connsiteY254" fmla="*/ 1247932 h 5434893"/>
              <a:gd name="connsiteX255" fmla="*/ 0 w 12208633"/>
              <a:gd name="connsiteY255" fmla="*/ 1225322 h 5434893"/>
              <a:gd name="connsiteX256" fmla="*/ 0 w 12208633"/>
              <a:gd name="connsiteY256" fmla="*/ 1063433 h 5434893"/>
              <a:gd name="connsiteX257" fmla="*/ 56578 w 12208633"/>
              <a:gd name="connsiteY257" fmla="*/ 1063433 h 5434893"/>
              <a:gd name="connsiteX258" fmla="*/ 146955 w 12208633"/>
              <a:gd name="connsiteY258" fmla="*/ 1063433 h 5434893"/>
              <a:gd name="connsiteX259" fmla="*/ 146955 w 12208633"/>
              <a:gd name="connsiteY259" fmla="*/ 480915 h 5434893"/>
              <a:gd name="connsiteX260" fmla="*/ 328613 w 12208633"/>
              <a:gd name="connsiteY260" fmla="*/ 480915 h 5434893"/>
              <a:gd name="connsiteX261" fmla="*/ 328613 w 12208633"/>
              <a:gd name="connsiteY261" fmla="*/ 962816 h 5434893"/>
              <a:gd name="connsiteX262" fmla="*/ 397064 w 12208633"/>
              <a:gd name="connsiteY262" fmla="*/ 870143 h 5434893"/>
              <a:gd name="connsiteX263" fmla="*/ 478678 w 12208633"/>
              <a:gd name="connsiteY263" fmla="*/ 976055 h 5434893"/>
              <a:gd name="connsiteX264" fmla="*/ 552394 w 12208633"/>
              <a:gd name="connsiteY264" fmla="*/ 870143 h 5434893"/>
              <a:gd name="connsiteX265" fmla="*/ 634009 w 12208633"/>
              <a:gd name="connsiteY265" fmla="*/ 976055 h 5434893"/>
              <a:gd name="connsiteX266" fmla="*/ 707725 w 12208633"/>
              <a:gd name="connsiteY266" fmla="*/ 870143 h 5434893"/>
              <a:gd name="connsiteX267" fmla="*/ 789340 w 12208633"/>
              <a:gd name="connsiteY267" fmla="*/ 976055 h 5434893"/>
              <a:gd name="connsiteX268" fmla="*/ 789340 w 12208633"/>
              <a:gd name="connsiteY268" fmla="*/ 999886 h 5434893"/>
              <a:gd name="connsiteX269" fmla="*/ 863056 w 12208633"/>
              <a:gd name="connsiteY269" fmla="*/ 999886 h 5434893"/>
              <a:gd name="connsiteX270" fmla="*/ 863056 w 12208633"/>
              <a:gd name="connsiteY270" fmla="*/ 925747 h 5434893"/>
              <a:gd name="connsiteX271" fmla="*/ 770911 w 12208633"/>
              <a:gd name="connsiteY271" fmla="*/ 811891 h 5434893"/>
              <a:gd name="connsiteX272" fmla="*/ 863056 w 12208633"/>
              <a:gd name="connsiteY272" fmla="*/ 698035 h 5434893"/>
              <a:gd name="connsiteX273" fmla="*/ 863056 w 12208633"/>
              <a:gd name="connsiteY273" fmla="*/ 568293 h 5434893"/>
              <a:gd name="connsiteX274" fmla="*/ 910445 w 12208633"/>
              <a:gd name="connsiteY274" fmla="*/ 568293 h 5434893"/>
              <a:gd name="connsiteX275" fmla="*/ 910445 w 12208633"/>
              <a:gd name="connsiteY275" fmla="*/ 698035 h 5434893"/>
              <a:gd name="connsiteX276" fmla="*/ 1002590 w 12208633"/>
              <a:gd name="connsiteY276" fmla="*/ 811891 h 5434893"/>
              <a:gd name="connsiteX277" fmla="*/ 910445 w 12208633"/>
              <a:gd name="connsiteY277" fmla="*/ 925747 h 5434893"/>
              <a:gd name="connsiteX278" fmla="*/ 910445 w 12208633"/>
              <a:gd name="connsiteY278" fmla="*/ 999886 h 5434893"/>
              <a:gd name="connsiteX279" fmla="*/ 973630 w 12208633"/>
              <a:gd name="connsiteY279" fmla="*/ 999886 h 5434893"/>
              <a:gd name="connsiteX280" fmla="*/ 973630 w 12208633"/>
              <a:gd name="connsiteY280" fmla="*/ 923099 h 5434893"/>
              <a:gd name="connsiteX281" fmla="*/ 1052612 w 12208633"/>
              <a:gd name="connsiteY281" fmla="*/ 923099 h 5434893"/>
              <a:gd name="connsiteX282" fmla="*/ 1052612 w 12208633"/>
              <a:gd name="connsiteY282" fmla="*/ 822482 h 5434893"/>
              <a:gd name="connsiteX283" fmla="*/ 1223739 w 12208633"/>
              <a:gd name="connsiteY283" fmla="*/ 822482 h 5434893"/>
              <a:gd name="connsiteX284" fmla="*/ 1223739 w 12208633"/>
              <a:gd name="connsiteY284" fmla="*/ 533871 h 5434893"/>
              <a:gd name="connsiteX285" fmla="*/ 1452786 w 12208633"/>
              <a:gd name="connsiteY285" fmla="*/ 533871 h 5434893"/>
              <a:gd name="connsiteX286" fmla="*/ 1452786 w 12208633"/>
              <a:gd name="connsiteY286" fmla="*/ 827778 h 5434893"/>
              <a:gd name="connsiteX287" fmla="*/ 1687099 w 12208633"/>
              <a:gd name="connsiteY287" fmla="*/ 827778 h 5434893"/>
              <a:gd name="connsiteX288" fmla="*/ 1687099 w 12208633"/>
              <a:gd name="connsiteY288" fmla="*/ 645080 h 5434893"/>
              <a:gd name="connsiteX289" fmla="*/ 1795945 w 12208633"/>
              <a:gd name="connsiteY289" fmla="*/ 645080 h 5434893"/>
              <a:gd name="connsiteX290" fmla="*/ 1814336 w 12208633"/>
              <a:gd name="connsiteY290" fmla="*/ 645080 h 5434893"/>
              <a:gd name="connsiteX291" fmla="*/ 1814055 w 12208633"/>
              <a:gd name="connsiteY291" fmla="*/ 568843 h 5434893"/>
              <a:gd name="connsiteX292" fmla="*/ 1896602 w 12208633"/>
              <a:gd name="connsiteY292" fmla="*/ 567286 h 5434893"/>
              <a:gd name="connsiteX293" fmla="*/ 1917630 w 12208633"/>
              <a:gd name="connsiteY293" fmla="*/ 135119 h 5434893"/>
              <a:gd name="connsiteX294" fmla="*/ 2020520 w 12208633"/>
              <a:gd name="connsiteY294" fmla="*/ 135119 h 5434893"/>
              <a:gd name="connsiteX295" fmla="*/ 2040929 w 12208633"/>
              <a:gd name="connsiteY295" fmla="*/ 567805 h 5434893"/>
              <a:gd name="connsiteX296" fmla="*/ 2085058 w 12208633"/>
              <a:gd name="connsiteY296" fmla="*/ 569362 h 5434893"/>
              <a:gd name="connsiteX297" fmla="*/ 2104692 w 12208633"/>
              <a:gd name="connsiteY297" fmla="*/ 247596 h 5434893"/>
              <a:gd name="connsiteX298" fmla="*/ 2211603 w 12208633"/>
              <a:gd name="connsiteY298" fmla="*/ 247596 h 5434893"/>
              <a:gd name="connsiteX299" fmla="*/ 2230423 w 12208633"/>
              <a:gd name="connsiteY299" fmla="*/ 571958 h 5434893"/>
              <a:gd name="connsiteX300" fmla="*/ 2293761 w 12208633"/>
              <a:gd name="connsiteY300" fmla="*/ 575073 h 5434893"/>
              <a:gd name="connsiteX301" fmla="*/ 2293761 w 12208633"/>
              <a:gd name="connsiteY301" fmla="*/ 481105 h 5434893"/>
              <a:gd name="connsiteX302" fmla="*/ 2325430 w 12208633"/>
              <a:gd name="connsiteY302" fmla="*/ 425035 h 5434893"/>
              <a:gd name="connsiteX303" fmla="*/ 2333736 w 12208633"/>
              <a:gd name="connsiteY303" fmla="*/ 417248 h 5434893"/>
              <a:gd name="connsiteX304" fmla="*/ 2370078 w 12208633"/>
              <a:gd name="connsiteY304" fmla="*/ 413614 h 5434893"/>
              <a:gd name="connsiteX305" fmla="*/ 2388249 w 12208633"/>
              <a:gd name="connsiteY305" fmla="*/ 430227 h 5434893"/>
              <a:gd name="connsiteX306" fmla="*/ 2411611 w 12208633"/>
              <a:gd name="connsiteY306" fmla="*/ 474355 h 5434893"/>
              <a:gd name="connsiteX307" fmla="*/ 2428224 w 12208633"/>
              <a:gd name="connsiteY307" fmla="*/ 489411 h 5434893"/>
              <a:gd name="connsiteX308" fmla="*/ 2443799 w 12208633"/>
              <a:gd name="connsiteY308" fmla="*/ 504986 h 5434893"/>
              <a:gd name="connsiteX309" fmla="*/ 2443799 w 12208633"/>
              <a:gd name="connsiteY309" fmla="*/ 530425 h 5434893"/>
              <a:gd name="connsiteX310" fmla="*/ 2448472 w 12208633"/>
              <a:gd name="connsiteY310" fmla="*/ 538732 h 5434893"/>
              <a:gd name="connsiteX311" fmla="*/ 2454182 w 12208633"/>
              <a:gd name="connsiteY311" fmla="*/ 529906 h 5434893"/>
              <a:gd name="connsiteX312" fmla="*/ 2455740 w 12208633"/>
              <a:gd name="connsiteY312" fmla="*/ 488892 h 5434893"/>
              <a:gd name="connsiteX313" fmla="*/ 2455740 w 12208633"/>
              <a:gd name="connsiteY313" fmla="*/ 379868 h 5434893"/>
              <a:gd name="connsiteX314" fmla="*/ 2471834 w 12208633"/>
              <a:gd name="connsiteY314" fmla="*/ 361697 h 5434893"/>
              <a:gd name="connsiteX315" fmla="*/ 2590203 w 12208633"/>
              <a:gd name="connsiteY315" fmla="*/ 361697 h 5434893"/>
              <a:gd name="connsiteX316" fmla="*/ 2604220 w 12208633"/>
              <a:gd name="connsiteY316" fmla="*/ 376753 h 5434893"/>
              <a:gd name="connsiteX317" fmla="*/ 2603701 w 12208633"/>
              <a:gd name="connsiteY317" fmla="*/ 404788 h 5434893"/>
              <a:gd name="connsiteX318" fmla="*/ 2616161 w 12208633"/>
              <a:gd name="connsiteY318" fmla="*/ 425035 h 5434893"/>
              <a:gd name="connsiteX319" fmla="*/ 2648868 w 12208633"/>
              <a:gd name="connsiteY319" fmla="*/ 476951 h 5434893"/>
              <a:gd name="connsiteX320" fmla="*/ 2648868 w 12208633"/>
              <a:gd name="connsiteY320" fmla="*/ 527310 h 5434893"/>
              <a:gd name="connsiteX321" fmla="*/ 2651010 w 12208633"/>
              <a:gd name="connsiteY321" fmla="*/ 551386 h 5434893"/>
              <a:gd name="connsiteX322" fmla="*/ 2661207 w 12208633"/>
              <a:gd name="connsiteY322" fmla="*/ 552175 h 5434893"/>
              <a:gd name="connsiteX323" fmla="*/ 2661207 w 12208633"/>
              <a:gd name="connsiteY323" fmla="*/ 497877 h 5434893"/>
              <a:gd name="connsiteX324" fmla="*/ 2661207 w 12208633"/>
              <a:gd name="connsiteY324" fmla="*/ 274385 h 5434893"/>
              <a:gd name="connsiteX325" fmla="*/ 2916581 w 12208633"/>
              <a:gd name="connsiteY325" fmla="*/ 274385 h 5434893"/>
              <a:gd name="connsiteX326" fmla="*/ 2916581 w 12208633"/>
              <a:gd name="connsiteY326" fmla="*/ 623897 h 5434893"/>
              <a:gd name="connsiteX327" fmla="*/ 3103505 w 12208633"/>
              <a:gd name="connsiteY327" fmla="*/ 623897 h 5434893"/>
              <a:gd name="connsiteX328" fmla="*/ 3103505 w 12208633"/>
              <a:gd name="connsiteY328" fmla="*/ 938986 h 5434893"/>
              <a:gd name="connsiteX329" fmla="*/ 3253570 w 12208633"/>
              <a:gd name="connsiteY329" fmla="*/ 938986 h 5434893"/>
              <a:gd name="connsiteX330" fmla="*/ 3253570 w 12208633"/>
              <a:gd name="connsiteY330" fmla="*/ 833074 h 5434893"/>
              <a:gd name="connsiteX331" fmla="*/ 3458923 w 12208633"/>
              <a:gd name="connsiteY331" fmla="*/ 833074 h 5434893"/>
              <a:gd name="connsiteX332" fmla="*/ 3458923 w 12208633"/>
              <a:gd name="connsiteY332" fmla="*/ 449141 h 5434893"/>
              <a:gd name="connsiteX333" fmla="*/ 3619519 w 12208633"/>
              <a:gd name="connsiteY333" fmla="*/ 449141 h 5434893"/>
              <a:gd name="connsiteX334" fmla="*/ 3619519 w 12208633"/>
              <a:gd name="connsiteY334" fmla="*/ 822482 h 5434893"/>
              <a:gd name="connsiteX335" fmla="*/ 3716929 w 12208633"/>
              <a:gd name="connsiteY335" fmla="*/ 822482 h 5434893"/>
              <a:gd name="connsiteX336" fmla="*/ 3716929 w 12208633"/>
              <a:gd name="connsiteY336" fmla="*/ 533871 h 5434893"/>
              <a:gd name="connsiteX337" fmla="*/ 3948609 w 12208633"/>
              <a:gd name="connsiteY337" fmla="*/ 533871 h 5434893"/>
              <a:gd name="connsiteX338" fmla="*/ 3948609 w 12208633"/>
              <a:gd name="connsiteY338" fmla="*/ 827778 h 5434893"/>
              <a:gd name="connsiteX339" fmla="*/ 3952270 w 12208633"/>
              <a:gd name="connsiteY339" fmla="*/ 827778 h 5434893"/>
              <a:gd name="connsiteX340" fmla="*/ 3956368 w 12208633"/>
              <a:gd name="connsiteY340" fmla="*/ 827778 h 5434893"/>
              <a:gd name="connsiteX341" fmla="*/ 3956368 w 12208633"/>
              <a:gd name="connsiteY341" fmla="*/ 761209 h 5434893"/>
              <a:gd name="connsiteX342" fmla="*/ 3956368 w 12208633"/>
              <a:gd name="connsiteY342" fmla="*/ 714516 h 5434893"/>
              <a:gd name="connsiteX343" fmla="*/ 4000985 w 12208633"/>
              <a:gd name="connsiteY343" fmla="*/ 714516 h 5434893"/>
              <a:gd name="connsiteX344" fmla="*/ 4000985 w 12208633"/>
              <a:gd name="connsiteY344" fmla="*/ 420341 h 5434893"/>
              <a:gd name="connsiteX345" fmla="*/ 4000984 w 12208633"/>
              <a:gd name="connsiteY345" fmla="*/ 420341 h 5434893"/>
              <a:gd name="connsiteX346" fmla="*/ 4000984 w 12208633"/>
              <a:gd name="connsiteY346" fmla="*/ 339659 h 5434893"/>
              <a:gd name="connsiteX347" fmla="*/ 4071715 w 12208633"/>
              <a:gd name="connsiteY347" fmla="*/ 339659 h 5434893"/>
              <a:gd name="connsiteX348" fmla="*/ 4142446 w 12208633"/>
              <a:gd name="connsiteY348" fmla="*/ 339659 h 5434893"/>
              <a:gd name="connsiteX349" fmla="*/ 4142446 w 12208633"/>
              <a:gd name="connsiteY349" fmla="*/ 413478 h 5434893"/>
              <a:gd name="connsiteX350" fmla="*/ 4142446 w 12208633"/>
              <a:gd name="connsiteY350" fmla="*/ 413480 h 5434893"/>
              <a:gd name="connsiteX351" fmla="*/ 4142446 w 12208633"/>
              <a:gd name="connsiteY351" fmla="*/ 713686 h 5434893"/>
              <a:gd name="connsiteX352" fmla="*/ 4182921 w 12208633"/>
              <a:gd name="connsiteY352" fmla="*/ 713686 h 5434893"/>
              <a:gd name="connsiteX353" fmla="*/ 4182921 w 12208633"/>
              <a:gd name="connsiteY353" fmla="*/ 705384 h 5434893"/>
              <a:gd name="connsiteX354" fmla="*/ 4182921 w 12208633"/>
              <a:gd name="connsiteY354" fmla="*/ 645080 h 5434893"/>
              <a:gd name="connsiteX355" fmla="*/ 4214842 w 12208633"/>
              <a:gd name="connsiteY355" fmla="*/ 645080 h 5434893"/>
              <a:gd name="connsiteX356" fmla="*/ 4243942 w 12208633"/>
              <a:gd name="connsiteY356" fmla="*/ 645080 h 5434893"/>
              <a:gd name="connsiteX357" fmla="*/ 4243942 w 12208633"/>
              <a:gd name="connsiteY357" fmla="*/ 339659 h 5434893"/>
              <a:gd name="connsiteX358" fmla="*/ 4243942 w 12208633"/>
              <a:gd name="connsiteY358" fmla="*/ 249509 h 5434893"/>
              <a:gd name="connsiteX359" fmla="*/ 4288534 w 12208633"/>
              <a:gd name="connsiteY359" fmla="*/ 249509 h 5434893"/>
              <a:gd name="connsiteX360" fmla="*/ 4337854 w 12208633"/>
              <a:gd name="connsiteY360" fmla="*/ 249509 h 5434893"/>
              <a:gd name="connsiteX361" fmla="*/ 4337854 w 12208633"/>
              <a:gd name="connsiteY361" fmla="*/ 322718 h 5434893"/>
              <a:gd name="connsiteX362" fmla="*/ 4337854 w 12208633"/>
              <a:gd name="connsiteY362" fmla="*/ 322720 h 5434893"/>
              <a:gd name="connsiteX363" fmla="*/ 4337854 w 12208633"/>
              <a:gd name="connsiteY363" fmla="*/ 380000 h 5434893"/>
              <a:gd name="connsiteX364" fmla="*/ 4654875 w 12208633"/>
              <a:gd name="connsiteY364" fmla="*/ 380000 h 5434893"/>
              <a:gd name="connsiteX365" fmla="*/ 4654875 w 12208633"/>
              <a:gd name="connsiteY365" fmla="*/ 379790 h 5434893"/>
              <a:gd name="connsiteX366" fmla="*/ 4675084 w 12208633"/>
              <a:gd name="connsiteY366" fmla="*/ 379790 h 5434893"/>
              <a:gd name="connsiteX367" fmla="*/ 4675084 w 12208633"/>
              <a:gd name="connsiteY367" fmla="*/ 474896 h 5434893"/>
              <a:gd name="connsiteX368" fmla="*/ 4676745 w 12208633"/>
              <a:gd name="connsiteY368" fmla="*/ 475064 h 5434893"/>
              <a:gd name="connsiteX369" fmla="*/ 4739988 w 12208633"/>
              <a:gd name="connsiteY369" fmla="*/ 539907 h 5434893"/>
              <a:gd name="connsiteX370" fmla="*/ 4740674 w 12208633"/>
              <a:gd name="connsiteY370" fmla="*/ 547701 h 5434893"/>
              <a:gd name="connsiteX371" fmla="*/ 4741248 w 12208633"/>
              <a:gd name="connsiteY371" fmla="*/ 547701 h 5434893"/>
              <a:gd name="connsiteX372" fmla="*/ 4741248 w 12208633"/>
              <a:gd name="connsiteY372" fmla="*/ 554205 h 5434893"/>
              <a:gd name="connsiteX373" fmla="*/ 4741248 w 12208633"/>
              <a:gd name="connsiteY373" fmla="*/ 554208 h 5434893"/>
              <a:gd name="connsiteX374" fmla="*/ 4741248 w 12208633"/>
              <a:gd name="connsiteY374" fmla="*/ 739927 h 5434893"/>
              <a:gd name="connsiteX375" fmla="*/ 4764753 w 12208633"/>
              <a:gd name="connsiteY375" fmla="*/ 740400 h 5434893"/>
              <a:gd name="connsiteX376" fmla="*/ 4764753 w 12208633"/>
              <a:gd name="connsiteY376" fmla="*/ 666262 h 5434893"/>
              <a:gd name="connsiteX377" fmla="*/ 4899024 w 12208633"/>
              <a:gd name="connsiteY377" fmla="*/ 666262 h 5434893"/>
              <a:gd name="connsiteX378" fmla="*/ 4899024 w 12208633"/>
              <a:gd name="connsiteY378" fmla="*/ 735104 h 5434893"/>
              <a:gd name="connsiteX379" fmla="*/ 5028026 w 12208633"/>
              <a:gd name="connsiteY379" fmla="*/ 735104 h 5434893"/>
              <a:gd name="connsiteX380" fmla="*/ 5028026 w 12208633"/>
              <a:gd name="connsiteY380" fmla="*/ 658319 h 5434893"/>
              <a:gd name="connsiteX381" fmla="*/ 5154397 w 12208633"/>
              <a:gd name="connsiteY381" fmla="*/ 660966 h 5434893"/>
              <a:gd name="connsiteX382" fmla="*/ 5154397 w 12208633"/>
              <a:gd name="connsiteY382" fmla="*/ 369707 h 5434893"/>
              <a:gd name="connsiteX383" fmla="*/ 5409771 w 12208633"/>
              <a:gd name="connsiteY383" fmla="*/ 369707 h 5434893"/>
              <a:gd name="connsiteX384" fmla="*/ 5409771 w 12208633"/>
              <a:gd name="connsiteY384" fmla="*/ 623897 h 5434893"/>
              <a:gd name="connsiteX385" fmla="*/ 5599327 w 12208633"/>
              <a:gd name="connsiteY385" fmla="*/ 623897 h 5434893"/>
              <a:gd name="connsiteX386" fmla="*/ 5599327 w 12208633"/>
              <a:gd name="connsiteY386" fmla="*/ 681817 h 5434893"/>
              <a:gd name="connsiteX387" fmla="*/ 5599327 w 12208633"/>
              <a:gd name="connsiteY387" fmla="*/ 692743 h 5434893"/>
              <a:gd name="connsiteX388" fmla="*/ 5628967 w 12208633"/>
              <a:gd name="connsiteY388" fmla="*/ 692743 h 5434893"/>
              <a:gd name="connsiteX389" fmla="*/ 5628967 w 12208633"/>
              <a:gd name="connsiteY389" fmla="*/ 672950 h 5434893"/>
              <a:gd name="connsiteX390" fmla="*/ 5794767 w 12208633"/>
              <a:gd name="connsiteY390" fmla="*/ 672950 h 5434893"/>
              <a:gd name="connsiteX391" fmla="*/ 5794803 w 12208633"/>
              <a:gd name="connsiteY391" fmla="*/ 672943 h 5434893"/>
              <a:gd name="connsiteX392" fmla="*/ 5792189 w 12208633"/>
              <a:gd name="connsiteY392" fmla="*/ 672943 h 5434893"/>
              <a:gd name="connsiteX393" fmla="*/ 5784518 w 12208633"/>
              <a:gd name="connsiteY393" fmla="*/ 672943 h 5434893"/>
              <a:gd name="connsiteX394" fmla="*/ 5628967 w 12208633"/>
              <a:gd name="connsiteY394" fmla="*/ 672943 h 5434893"/>
              <a:gd name="connsiteX395" fmla="*/ 5792189 w 12208633"/>
              <a:gd name="connsiteY395" fmla="*/ 576196 h 5434893"/>
              <a:gd name="connsiteX396" fmla="*/ 5792189 w 12208633"/>
              <a:gd name="connsiteY396" fmla="*/ 668395 h 5434893"/>
              <a:gd name="connsiteX397" fmla="*/ 5947738 w 12208633"/>
              <a:gd name="connsiteY397" fmla="*/ 576196 h 5434893"/>
              <a:gd name="connsiteX398" fmla="*/ 5947738 w 12208633"/>
              <a:gd name="connsiteY398" fmla="*/ 668395 h 5434893"/>
              <a:gd name="connsiteX399" fmla="*/ 6103287 w 12208633"/>
              <a:gd name="connsiteY399" fmla="*/ 576196 h 5434893"/>
              <a:gd name="connsiteX400" fmla="*/ 6103287 w 12208633"/>
              <a:gd name="connsiteY400" fmla="*/ 668395 h 5434893"/>
              <a:gd name="connsiteX401" fmla="*/ 6258836 w 12208633"/>
              <a:gd name="connsiteY401" fmla="*/ 576196 h 5434893"/>
              <a:gd name="connsiteX402" fmla="*/ 6258836 w 12208633"/>
              <a:gd name="connsiteY402" fmla="*/ 672943 h 5434893"/>
              <a:gd name="connsiteX403" fmla="*/ 6154820 w 12208633"/>
              <a:gd name="connsiteY403" fmla="*/ 672943 h 5434893"/>
              <a:gd name="connsiteX404" fmla="*/ 6154820 w 12208633"/>
              <a:gd name="connsiteY404" fmla="*/ 672950 h 5434893"/>
              <a:gd name="connsiteX405" fmla="*/ 6258836 w 12208633"/>
              <a:gd name="connsiteY405" fmla="*/ 672950 h 5434893"/>
              <a:gd name="connsiteX406" fmla="*/ 6258836 w 12208633"/>
              <a:gd name="connsiteY406" fmla="*/ 708560 h 5434893"/>
              <a:gd name="connsiteX407" fmla="*/ 6258836 w 12208633"/>
              <a:gd name="connsiteY407" fmla="*/ 726328 h 5434893"/>
              <a:gd name="connsiteX408" fmla="*/ 6349534 w 12208633"/>
              <a:gd name="connsiteY408" fmla="*/ 726328 h 5434893"/>
              <a:gd name="connsiteX409" fmla="*/ 6354387 w 12208633"/>
              <a:gd name="connsiteY409" fmla="*/ 721669 h 5434893"/>
              <a:gd name="connsiteX410" fmla="*/ 6354387 w 12208633"/>
              <a:gd name="connsiteY410" fmla="*/ 653142 h 5434893"/>
              <a:gd name="connsiteX411" fmla="*/ 6351863 w 12208633"/>
              <a:gd name="connsiteY411" fmla="*/ 648482 h 5434893"/>
              <a:gd name="connsiteX412" fmla="*/ 6352251 w 12208633"/>
              <a:gd name="connsiteY412" fmla="*/ 641882 h 5434893"/>
              <a:gd name="connsiteX413" fmla="*/ 6354581 w 12208633"/>
              <a:gd name="connsiteY413" fmla="*/ 638194 h 5434893"/>
              <a:gd name="connsiteX414" fmla="*/ 6354581 w 12208633"/>
              <a:gd name="connsiteY414" fmla="*/ 589854 h 5434893"/>
              <a:gd name="connsiteX415" fmla="*/ 6351863 w 12208633"/>
              <a:gd name="connsiteY415" fmla="*/ 585584 h 5434893"/>
              <a:gd name="connsiteX416" fmla="*/ 6351863 w 12208633"/>
              <a:gd name="connsiteY416" fmla="*/ 579954 h 5434893"/>
              <a:gd name="connsiteX417" fmla="*/ 6354581 w 12208633"/>
              <a:gd name="connsiteY417" fmla="*/ 574712 h 5434893"/>
              <a:gd name="connsiteX418" fmla="*/ 6354581 w 12208633"/>
              <a:gd name="connsiteY418" fmla="*/ 528121 h 5434893"/>
              <a:gd name="connsiteX419" fmla="*/ 6351669 w 12208633"/>
              <a:gd name="connsiteY419" fmla="*/ 522879 h 5434893"/>
              <a:gd name="connsiteX420" fmla="*/ 6351863 w 12208633"/>
              <a:gd name="connsiteY420" fmla="*/ 516473 h 5434893"/>
              <a:gd name="connsiteX421" fmla="*/ 6354387 w 12208633"/>
              <a:gd name="connsiteY421" fmla="*/ 511814 h 5434893"/>
              <a:gd name="connsiteX422" fmla="*/ 6354387 w 12208633"/>
              <a:gd name="connsiteY422" fmla="*/ 465999 h 5434893"/>
              <a:gd name="connsiteX423" fmla="*/ 6351475 w 12208633"/>
              <a:gd name="connsiteY423" fmla="*/ 460952 h 5434893"/>
              <a:gd name="connsiteX424" fmla="*/ 6351863 w 12208633"/>
              <a:gd name="connsiteY424" fmla="*/ 454545 h 5434893"/>
              <a:gd name="connsiteX425" fmla="*/ 6354387 w 12208633"/>
              <a:gd name="connsiteY425" fmla="*/ 450469 h 5434893"/>
              <a:gd name="connsiteX426" fmla="*/ 6354387 w 12208633"/>
              <a:gd name="connsiteY426" fmla="*/ 402130 h 5434893"/>
              <a:gd name="connsiteX427" fmla="*/ 6351863 w 12208633"/>
              <a:gd name="connsiteY427" fmla="*/ 398054 h 5434893"/>
              <a:gd name="connsiteX428" fmla="*/ 6352057 w 12208633"/>
              <a:gd name="connsiteY428" fmla="*/ 391453 h 5434893"/>
              <a:gd name="connsiteX429" fmla="*/ 6354387 w 12208633"/>
              <a:gd name="connsiteY429" fmla="*/ 387182 h 5434893"/>
              <a:gd name="connsiteX430" fmla="*/ 6354387 w 12208633"/>
              <a:gd name="connsiteY430" fmla="*/ 340591 h 5434893"/>
              <a:gd name="connsiteX431" fmla="*/ 6351863 w 12208633"/>
              <a:gd name="connsiteY431" fmla="*/ 335932 h 5434893"/>
              <a:gd name="connsiteX432" fmla="*/ 6352251 w 12208633"/>
              <a:gd name="connsiteY432" fmla="*/ 329331 h 5434893"/>
              <a:gd name="connsiteX433" fmla="*/ 6354581 w 12208633"/>
              <a:gd name="connsiteY433" fmla="*/ 325643 h 5434893"/>
              <a:gd name="connsiteX434" fmla="*/ 6354581 w 12208633"/>
              <a:gd name="connsiteY434" fmla="*/ 277304 h 5434893"/>
              <a:gd name="connsiteX435" fmla="*/ 6351863 w 12208633"/>
              <a:gd name="connsiteY435" fmla="*/ 273227 h 5434893"/>
              <a:gd name="connsiteX436" fmla="*/ 6349922 w 12208633"/>
              <a:gd name="connsiteY436" fmla="*/ 269539 h 5434893"/>
              <a:gd name="connsiteX437" fmla="*/ 6353610 w 12208633"/>
              <a:gd name="connsiteY437" fmla="*/ 267209 h 5434893"/>
              <a:gd name="connsiteX438" fmla="*/ 6357299 w 12208633"/>
              <a:gd name="connsiteY438" fmla="*/ 267209 h 5434893"/>
              <a:gd name="connsiteX439" fmla="*/ 6426409 w 12208633"/>
              <a:gd name="connsiteY439" fmla="*/ 267209 h 5434893"/>
              <a:gd name="connsiteX440" fmla="*/ 6430680 w 12208633"/>
              <a:gd name="connsiteY440" fmla="*/ 267209 h 5434893"/>
              <a:gd name="connsiteX441" fmla="*/ 6433980 w 12208633"/>
              <a:gd name="connsiteY441" fmla="*/ 270704 h 5434893"/>
              <a:gd name="connsiteX442" fmla="*/ 6430486 w 12208633"/>
              <a:gd name="connsiteY442" fmla="*/ 273033 h 5434893"/>
              <a:gd name="connsiteX443" fmla="*/ 6427962 w 12208633"/>
              <a:gd name="connsiteY443" fmla="*/ 273033 h 5434893"/>
              <a:gd name="connsiteX444" fmla="*/ 6427768 w 12208633"/>
              <a:gd name="connsiteY444" fmla="*/ 274198 h 5434893"/>
              <a:gd name="connsiteX445" fmla="*/ 6427768 w 12208633"/>
              <a:gd name="connsiteY445" fmla="*/ 329137 h 5434893"/>
              <a:gd name="connsiteX446" fmla="*/ 6430874 w 12208633"/>
              <a:gd name="connsiteY446" fmla="*/ 329331 h 5434893"/>
              <a:gd name="connsiteX447" fmla="*/ 6433786 w 12208633"/>
              <a:gd name="connsiteY447" fmla="*/ 332438 h 5434893"/>
              <a:gd name="connsiteX448" fmla="*/ 6430874 w 12208633"/>
              <a:gd name="connsiteY448" fmla="*/ 336126 h 5434893"/>
              <a:gd name="connsiteX449" fmla="*/ 6427768 w 12208633"/>
              <a:gd name="connsiteY449" fmla="*/ 336320 h 5434893"/>
              <a:gd name="connsiteX450" fmla="*/ 6427768 w 12208633"/>
              <a:gd name="connsiteY450" fmla="*/ 391259 h 5434893"/>
              <a:gd name="connsiteX451" fmla="*/ 6430874 w 12208633"/>
              <a:gd name="connsiteY451" fmla="*/ 391453 h 5434893"/>
              <a:gd name="connsiteX452" fmla="*/ 6433786 w 12208633"/>
              <a:gd name="connsiteY452" fmla="*/ 395142 h 5434893"/>
              <a:gd name="connsiteX453" fmla="*/ 6430874 w 12208633"/>
              <a:gd name="connsiteY453" fmla="*/ 398248 h 5434893"/>
              <a:gd name="connsiteX454" fmla="*/ 6427768 w 12208633"/>
              <a:gd name="connsiteY454" fmla="*/ 398248 h 5434893"/>
              <a:gd name="connsiteX455" fmla="*/ 6427768 w 12208633"/>
              <a:gd name="connsiteY455" fmla="*/ 454351 h 5434893"/>
              <a:gd name="connsiteX456" fmla="*/ 6430874 w 12208633"/>
              <a:gd name="connsiteY456" fmla="*/ 454545 h 5434893"/>
              <a:gd name="connsiteX457" fmla="*/ 6433786 w 12208633"/>
              <a:gd name="connsiteY457" fmla="*/ 457652 h 5434893"/>
              <a:gd name="connsiteX458" fmla="*/ 6430874 w 12208633"/>
              <a:gd name="connsiteY458" fmla="*/ 461340 h 5434893"/>
              <a:gd name="connsiteX459" fmla="*/ 6427768 w 12208633"/>
              <a:gd name="connsiteY459" fmla="*/ 461534 h 5434893"/>
              <a:gd name="connsiteX460" fmla="*/ 6427574 w 12208633"/>
              <a:gd name="connsiteY460" fmla="*/ 461534 h 5434893"/>
              <a:gd name="connsiteX461" fmla="*/ 6427574 w 12208633"/>
              <a:gd name="connsiteY461" fmla="*/ 461728 h 5434893"/>
              <a:gd name="connsiteX462" fmla="*/ 6427768 w 12208633"/>
              <a:gd name="connsiteY462" fmla="*/ 461728 h 5434893"/>
              <a:gd name="connsiteX463" fmla="*/ 6427768 w 12208633"/>
              <a:gd name="connsiteY463" fmla="*/ 516667 h 5434893"/>
              <a:gd name="connsiteX464" fmla="*/ 6430874 w 12208633"/>
              <a:gd name="connsiteY464" fmla="*/ 516861 h 5434893"/>
              <a:gd name="connsiteX465" fmla="*/ 6433786 w 12208633"/>
              <a:gd name="connsiteY465" fmla="*/ 520550 h 5434893"/>
              <a:gd name="connsiteX466" fmla="*/ 6430874 w 12208633"/>
              <a:gd name="connsiteY466" fmla="*/ 523656 h 5434893"/>
              <a:gd name="connsiteX467" fmla="*/ 6427768 w 12208633"/>
              <a:gd name="connsiteY467" fmla="*/ 523850 h 5434893"/>
              <a:gd name="connsiteX468" fmla="*/ 6427768 w 12208633"/>
              <a:gd name="connsiteY468" fmla="*/ 579954 h 5434893"/>
              <a:gd name="connsiteX469" fmla="*/ 6431457 w 12208633"/>
              <a:gd name="connsiteY469" fmla="*/ 580148 h 5434893"/>
              <a:gd name="connsiteX470" fmla="*/ 6433786 w 12208633"/>
              <a:gd name="connsiteY470" fmla="*/ 583254 h 5434893"/>
              <a:gd name="connsiteX471" fmla="*/ 6431263 w 12208633"/>
              <a:gd name="connsiteY471" fmla="*/ 585972 h 5434893"/>
              <a:gd name="connsiteX472" fmla="*/ 6427768 w 12208633"/>
              <a:gd name="connsiteY472" fmla="*/ 587137 h 5434893"/>
              <a:gd name="connsiteX473" fmla="*/ 6427768 w 12208633"/>
              <a:gd name="connsiteY473" fmla="*/ 642076 h 5434893"/>
              <a:gd name="connsiteX474" fmla="*/ 6430874 w 12208633"/>
              <a:gd name="connsiteY474" fmla="*/ 642270 h 5434893"/>
              <a:gd name="connsiteX475" fmla="*/ 6433786 w 12208633"/>
              <a:gd name="connsiteY475" fmla="*/ 645959 h 5434893"/>
              <a:gd name="connsiteX476" fmla="*/ 6430874 w 12208633"/>
              <a:gd name="connsiteY476" fmla="*/ 649065 h 5434893"/>
              <a:gd name="connsiteX477" fmla="*/ 6427768 w 12208633"/>
              <a:gd name="connsiteY477" fmla="*/ 649259 h 5434893"/>
              <a:gd name="connsiteX478" fmla="*/ 6427768 w 12208633"/>
              <a:gd name="connsiteY478" fmla="*/ 727687 h 5434893"/>
              <a:gd name="connsiteX479" fmla="*/ 6450870 w 12208633"/>
              <a:gd name="connsiteY479" fmla="*/ 727881 h 5434893"/>
              <a:gd name="connsiteX480" fmla="*/ 6519204 w 12208633"/>
              <a:gd name="connsiteY480" fmla="*/ 727687 h 5434893"/>
              <a:gd name="connsiteX481" fmla="*/ 6519398 w 12208633"/>
              <a:gd name="connsiteY481" fmla="*/ 688473 h 5434893"/>
              <a:gd name="connsiteX482" fmla="*/ 6519398 w 12208633"/>
              <a:gd name="connsiteY482" fmla="*/ 649259 h 5434893"/>
              <a:gd name="connsiteX483" fmla="*/ 6516874 w 12208633"/>
              <a:gd name="connsiteY483" fmla="*/ 649259 h 5434893"/>
              <a:gd name="connsiteX484" fmla="*/ 6513186 w 12208633"/>
              <a:gd name="connsiteY484" fmla="*/ 645570 h 5434893"/>
              <a:gd name="connsiteX485" fmla="*/ 6516680 w 12208633"/>
              <a:gd name="connsiteY485" fmla="*/ 642270 h 5434893"/>
              <a:gd name="connsiteX486" fmla="*/ 6519204 w 12208633"/>
              <a:gd name="connsiteY486" fmla="*/ 642270 h 5434893"/>
              <a:gd name="connsiteX487" fmla="*/ 6519204 w 12208633"/>
              <a:gd name="connsiteY487" fmla="*/ 586166 h 5434893"/>
              <a:gd name="connsiteX488" fmla="*/ 6518039 w 12208633"/>
              <a:gd name="connsiteY488" fmla="*/ 586166 h 5434893"/>
              <a:gd name="connsiteX489" fmla="*/ 6513574 w 12208633"/>
              <a:gd name="connsiteY489" fmla="*/ 583448 h 5434893"/>
              <a:gd name="connsiteX490" fmla="*/ 6518039 w 12208633"/>
              <a:gd name="connsiteY490" fmla="*/ 580148 h 5434893"/>
              <a:gd name="connsiteX491" fmla="*/ 6519204 w 12208633"/>
              <a:gd name="connsiteY491" fmla="*/ 580148 h 5434893"/>
              <a:gd name="connsiteX492" fmla="*/ 6519204 w 12208633"/>
              <a:gd name="connsiteY492" fmla="*/ 524044 h 5434893"/>
              <a:gd name="connsiteX493" fmla="*/ 6516098 w 12208633"/>
              <a:gd name="connsiteY493" fmla="*/ 523850 h 5434893"/>
              <a:gd name="connsiteX494" fmla="*/ 6513186 w 12208633"/>
              <a:gd name="connsiteY494" fmla="*/ 520550 h 5434893"/>
              <a:gd name="connsiteX495" fmla="*/ 6516292 w 12208633"/>
              <a:gd name="connsiteY495" fmla="*/ 516861 h 5434893"/>
              <a:gd name="connsiteX496" fmla="*/ 6519398 w 12208633"/>
              <a:gd name="connsiteY496" fmla="*/ 516667 h 5434893"/>
              <a:gd name="connsiteX497" fmla="*/ 6519398 w 12208633"/>
              <a:gd name="connsiteY497" fmla="*/ 461728 h 5434893"/>
              <a:gd name="connsiteX498" fmla="*/ 6518815 w 12208633"/>
              <a:gd name="connsiteY498" fmla="*/ 461728 h 5434893"/>
              <a:gd name="connsiteX499" fmla="*/ 6513574 w 12208633"/>
              <a:gd name="connsiteY499" fmla="*/ 457263 h 5434893"/>
              <a:gd name="connsiteX500" fmla="*/ 6519398 w 12208633"/>
              <a:gd name="connsiteY500" fmla="*/ 454545 h 5434893"/>
              <a:gd name="connsiteX501" fmla="*/ 6519398 w 12208633"/>
              <a:gd name="connsiteY501" fmla="*/ 398442 h 5434893"/>
              <a:gd name="connsiteX502" fmla="*/ 6513574 w 12208633"/>
              <a:gd name="connsiteY502" fmla="*/ 395724 h 5434893"/>
              <a:gd name="connsiteX503" fmla="*/ 6519592 w 12208633"/>
              <a:gd name="connsiteY503" fmla="*/ 391259 h 5434893"/>
              <a:gd name="connsiteX504" fmla="*/ 6519592 w 12208633"/>
              <a:gd name="connsiteY504" fmla="*/ 336320 h 5434893"/>
              <a:gd name="connsiteX505" fmla="*/ 6517845 w 12208633"/>
              <a:gd name="connsiteY505" fmla="*/ 336320 h 5434893"/>
              <a:gd name="connsiteX506" fmla="*/ 6513574 w 12208633"/>
              <a:gd name="connsiteY506" fmla="*/ 332826 h 5434893"/>
              <a:gd name="connsiteX507" fmla="*/ 6517845 w 12208633"/>
              <a:gd name="connsiteY507" fmla="*/ 329331 h 5434893"/>
              <a:gd name="connsiteX508" fmla="*/ 6519592 w 12208633"/>
              <a:gd name="connsiteY508" fmla="*/ 329331 h 5434893"/>
              <a:gd name="connsiteX509" fmla="*/ 6519592 w 12208633"/>
              <a:gd name="connsiteY509" fmla="*/ 274586 h 5434893"/>
              <a:gd name="connsiteX510" fmla="*/ 6515709 w 12208633"/>
              <a:gd name="connsiteY510" fmla="*/ 273033 h 5434893"/>
              <a:gd name="connsiteX511" fmla="*/ 6513574 w 12208633"/>
              <a:gd name="connsiteY511" fmla="*/ 269927 h 5434893"/>
              <a:gd name="connsiteX512" fmla="*/ 6516486 w 12208633"/>
              <a:gd name="connsiteY512" fmla="*/ 267404 h 5434893"/>
              <a:gd name="connsiteX513" fmla="*/ 6520174 w 12208633"/>
              <a:gd name="connsiteY513" fmla="*/ 267209 h 5434893"/>
              <a:gd name="connsiteX514" fmla="*/ 6591809 w 12208633"/>
              <a:gd name="connsiteY514" fmla="*/ 267209 h 5434893"/>
              <a:gd name="connsiteX515" fmla="*/ 6594332 w 12208633"/>
              <a:gd name="connsiteY515" fmla="*/ 267209 h 5434893"/>
              <a:gd name="connsiteX516" fmla="*/ 6598409 w 12208633"/>
              <a:gd name="connsiteY516" fmla="*/ 269733 h 5434893"/>
              <a:gd name="connsiteX517" fmla="*/ 6596274 w 12208633"/>
              <a:gd name="connsiteY517" fmla="*/ 273227 h 5434893"/>
              <a:gd name="connsiteX518" fmla="*/ 6593556 w 12208633"/>
              <a:gd name="connsiteY518" fmla="*/ 277110 h 5434893"/>
              <a:gd name="connsiteX519" fmla="*/ 6593556 w 12208633"/>
              <a:gd name="connsiteY519" fmla="*/ 325449 h 5434893"/>
              <a:gd name="connsiteX520" fmla="*/ 6596079 w 12208633"/>
              <a:gd name="connsiteY520" fmla="*/ 329525 h 5434893"/>
              <a:gd name="connsiteX521" fmla="*/ 6595885 w 12208633"/>
              <a:gd name="connsiteY521" fmla="*/ 336126 h 5434893"/>
              <a:gd name="connsiteX522" fmla="*/ 6593556 w 12208633"/>
              <a:gd name="connsiteY522" fmla="*/ 340397 h 5434893"/>
              <a:gd name="connsiteX523" fmla="*/ 6593556 w 12208633"/>
              <a:gd name="connsiteY523" fmla="*/ 386988 h 5434893"/>
              <a:gd name="connsiteX524" fmla="*/ 6596079 w 12208633"/>
              <a:gd name="connsiteY524" fmla="*/ 391647 h 5434893"/>
              <a:gd name="connsiteX525" fmla="*/ 6595691 w 12208633"/>
              <a:gd name="connsiteY525" fmla="*/ 398442 h 5434893"/>
              <a:gd name="connsiteX526" fmla="*/ 6593556 w 12208633"/>
              <a:gd name="connsiteY526" fmla="*/ 402324 h 5434893"/>
              <a:gd name="connsiteX527" fmla="*/ 6593556 w 12208633"/>
              <a:gd name="connsiteY527" fmla="*/ 419020 h 5434893"/>
              <a:gd name="connsiteX528" fmla="*/ 6593556 w 12208633"/>
              <a:gd name="connsiteY528" fmla="*/ 449498 h 5434893"/>
              <a:gd name="connsiteX529" fmla="*/ 6596662 w 12208633"/>
              <a:gd name="connsiteY529" fmla="*/ 454934 h 5434893"/>
              <a:gd name="connsiteX530" fmla="*/ 6596662 w 12208633"/>
              <a:gd name="connsiteY530" fmla="*/ 460952 h 5434893"/>
              <a:gd name="connsiteX531" fmla="*/ 6593362 w 12208633"/>
              <a:gd name="connsiteY531" fmla="*/ 467746 h 5434893"/>
              <a:gd name="connsiteX532" fmla="*/ 6593362 w 12208633"/>
              <a:gd name="connsiteY532" fmla="*/ 510649 h 5434893"/>
              <a:gd name="connsiteX533" fmla="*/ 6596662 w 12208633"/>
              <a:gd name="connsiteY533" fmla="*/ 517444 h 5434893"/>
              <a:gd name="connsiteX534" fmla="*/ 6596468 w 12208633"/>
              <a:gd name="connsiteY534" fmla="*/ 523462 h 5434893"/>
              <a:gd name="connsiteX535" fmla="*/ 6593362 w 12208633"/>
              <a:gd name="connsiteY535" fmla="*/ 528315 h 5434893"/>
              <a:gd name="connsiteX536" fmla="*/ 6593362 w 12208633"/>
              <a:gd name="connsiteY536" fmla="*/ 561706 h 5434893"/>
              <a:gd name="connsiteX537" fmla="*/ 6593362 w 12208633"/>
              <a:gd name="connsiteY537" fmla="*/ 575489 h 5434893"/>
              <a:gd name="connsiteX538" fmla="*/ 6596079 w 12208633"/>
              <a:gd name="connsiteY538" fmla="*/ 579954 h 5434893"/>
              <a:gd name="connsiteX539" fmla="*/ 6596274 w 12208633"/>
              <a:gd name="connsiteY539" fmla="*/ 585584 h 5434893"/>
              <a:gd name="connsiteX540" fmla="*/ 6593167 w 12208633"/>
              <a:gd name="connsiteY540" fmla="*/ 590437 h 5434893"/>
              <a:gd name="connsiteX541" fmla="*/ 6593167 w 12208633"/>
              <a:gd name="connsiteY541" fmla="*/ 621498 h 5434893"/>
              <a:gd name="connsiteX542" fmla="*/ 6593167 w 12208633"/>
              <a:gd name="connsiteY542" fmla="*/ 637611 h 5434893"/>
              <a:gd name="connsiteX543" fmla="*/ 6595885 w 12208633"/>
              <a:gd name="connsiteY543" fmla="*/ 642270 h 5434893"/>
              <a:gd name="connsiteX544" fmla="*/ 6595885 w 12208633"/>
              <a:gd name="connsiteY544" fmla="*/ 648676 h 5434893"/>
              <a:gd name="connsiteX545" fmla="*/ 6593167 w 12208633"/>
              <a:gd name="connsiteY545" fmla="*/ 653918 h 5434893"/>
              <a:gd name="connsiteX546" fmla="*/ 6593167 w 12208633"/>
              <a:gd name="connsiteY546" fmla="*/ 721863 h 5434893"/>
              <a:gd name="connsiteX547" fmla="*/ 6598021 w 12208633"/>
              <a:gd name="connsiteY547" fmla="*/ 726716 h 5434893"/>
              <a:gd name="connsiteX548" fmla="*/ 6698387 w 12208633"/>
              <a:gd name="connsiteY548" fmla="*/ 726716 h 5434893"/>
              <a:gd name="connsiteX549" fmla="*/ 6703434 w 12208633"/>
              <a:gd name="connsiteY549" fmla="*/ 720892 h 5434893"/>
              <a:gd name="connsiteX550" fmla="*/ 6703434 w 12208633"/>
              <a:gd name="connsiteY550" fmla="*/ 606356 h 5434893"/>
              <a:gd name="connsiteX551" fmla="*/ 6703434 w 12208633"/>
              <a:gd name="connsiteY551" fmla="*/ 538992 h 5434893"/>
              <a:gd name="connsiteX552" fmla="*/ 6704405 w 12208633"/>
              <a:gd name="connsiteY552" fmla="*/ 532004 h 5434893"/>
              <a:gd name="connsiteX553" fmla="*/ 6704599 w 12208633"/>
              <a:gd name="connsiteY553" fmla="*/ 540351 h 5434893"/>
              <a:gd name="connsiteX554" fmla="*/ 6704599 w 12208633"/>
              <a:gd name="connsiteY554" fmla="*/ 719145 h 5434893"/>
              <a:gd name="connsiteX555" fmla="*/ 6704405 w 12208633"/>
              <a:gd name="connsiteY555" fmla="*/ 727493 h 5434893"/>
              <a:gd name="connsiteX556" fmla="*/ 6705181 w 12208633"/>
              <a:gd name="connsiteY556" fmla="*/ 727493 h 5434893"/>
              <a:gd name="connsiteX557" fmla="*/ 6704987 w 12208633"/>
              <a:gd name="connsiteY557" fmla="*/ 727299 h 5434893"/>
              <a:gd name="connsiteX558" fmla="*/ 6704987 w 12208633"/>
              <a:gd name="connsiteY558" fmla="*/ 535498 h 5434893"/>
              <a:gd name="connsiteX559" fmla="*/ 6705375 w 12208633"/>
              <a:gd name="connsiteY559" fmla="*/ 532004 h 5434893"/>
              <a:gd name="connsiteX560" fmla="*/ 6753132 w 12208633"/>
              <a:gd name="connsiteY560" fmla="*/ 490460 h 5434893"/>
              <a:gd name="connsiteX561" fmla="*/ 6799917 w 12208633"/>
              <a:gd name="connsiteY561" fmla="*/ 535304 h 5434893"/>
              <a:gd name="connsiteX562" fmla="*/ 6799917 w 12208633"/>
              <a:gd name="connsiteY562" fmla="*/ 681290 h 5434893"/>
              <a:gd name="connsiteX563" fmla="*/ 6799917 w 12208633"/>
              <a:gd name="connsiteY563" fmla="*/ 817181 h 5434893"/>
              <a:gd name="connsiteX564" fmla="*/ 6801858 w 12208633"/>
              <a:gd name="connsiteY564" fmla="*/ 823976 h 5434893"/>
              <a:gd name="connsiteX565" fmla="*/ 6814283 w 12208633"/>
              <a:gd name="connsiteY565" fmla="*/ 798933 h 5434893"/>
              <a:gd name="connsiteX566" fmla="*/ 6817389 w 12208633"/>
              <a:gd name="connsiteY566" fmla="*/ 787673 h 5434893"/>
              <a:gd name="connsiteX567" fmla="*/ 6817389 w 12208633"/>
              <a:gd name="connsiteY567" fmla="*/ 586749 h 5434893"/>
              <a:gd name="connsiteX568" fmla="*/ 6817389 w 12208633"/>
              <a:gd name="connsiteY568" fmla="*/ 537245 h 5434893"/>
              <a:gd name="connsiteX569" fmla="*/ 6856991 w 12208633"/>
              <a:gd name="connsiteY569" fmla="*/ 490460 h 5434893"/>
              <a:gd name="connsiteX570" fmla="*/ 6865339 w 12208633"/>
              <a:gd name="connsiteY570" fmla="*/ 490265 h 5434893"/>
              <a:gd name="connsiteX571" fmla="*/ 6912125 w 12208633"/>
              <a:gd name="connsiteY571" fmla="*/ 535110 h 5434893"/>
              <a:gd name="connsiteX572" fmla="*/ 6912125 w 12208633"/>
              <a:gd name="connsiteY572" fmla="*/ 713904 h 5434893"/>
              <a:gd name="connsiteX573" fmla="*/ 6912125 w 12208633"/>
              <a:gd name="connsiteY573" fmla="*/ 719339 h 5434893"/>
              <a:gd name="connsiteX574" fmla="*/ 6915425 w 12208633"/>
              <a:gd name="connsiteY574" fmla="*/ 721669 h 5434893"/>
              <a:gd name="connsiteX575" fmla="*/ 6980847 w 12208633"/>
              <a:gd name="connsiteY575" fmla="*/ 716039 h 5434893"/>
              <a:gd name="connsiteX576" fmla="*/ 7121398 w 12208633"/>
              <a:gd name="connsiteY576" fmla="*/ 816793 h 5434893"/>
              <a:gd name="connsiteX577" fmla="*/ 7130134 w 12208633"/>
              <a:gd name="connsiteY577" fmla="*/ 840865 h 5434893"/>
              <a:gd name="connsiteX578" fmla="*/ 7133434 w 12208633"/>
              <a:gd name="connsiteY578" fmla="*/ 842224 h 5434893"/>
              <a:gd name="connsiteX579" fmla="*/ 7143140 w 12208633"/>
              <a:gd name="connsiteY579" fmla="*/ 854066 h 5434893"/>
              <a:gd name="connsiteX580" fmla="*/ 7143162 w 12208633"/>
              <a:gd name="connsiteY580" fmla="*/ 858635 h 5434893"/>
              <a:gd name="connsiteX581" fmla="*/ 7363499 w 12208633"/>
              <a:gd name="connsiteY581" fmla="*/ 801441 h 5434893"/>
              <a:gd name="connsiteX582" fmla="*/ 7367909 w 12208633"/>
              <a:gd name="connsiteY582" fmla="*/ 799551 h 5434893"/>
              <a:gd name="connsiteX583" fmla="*/ 7367909 w 12208633"/>
              <a:gd name="connsiteY583" fmla="*/ 792936 h 5434893"/>
              <a:gd name="connsiteX584" fmla="*/ 7362239 w 12208633"/>
              <a:gd name="connsiteY584" fmla="*/ 782541 h 5434893"/>
              <a:gd name="connsiteX585" fmla="*/ 7360349 w 12208633"/>
              <a:gd name="connsiteY585" fmla="*/ 769312 h 5434893"/>
              <a:gd name="connsiteX586" fmla="*/ 7365389 w 12208633"/>
              <a:gd name="connsiteY586" fmla="*/ 769627 h 5434893"/>
              <a:gd name="connsiteX587" fmla="*/ 7368854 w 12208633"/>
              <a:gd name="connsiteY587" fmla="*/ 770257 h 5434893"/>
              <a:gd name="connsiteX588" fmla="*/ 7374839 w 12208633"/>
              <a:gd name="connsiteY588" fmla="*/ 772777 h 5434893"/>
              <a:gd name="connsiteX589" fmla="*/ 7378304 w 12208633"/>
              <a:gd name="connsiteY589" fmla="*/ 768682 h 5434893"/>
              <a:gd name="connsiteX590" fmla="*/ 7381769 w 12208633"/>
              <a:gd name="connsiteY590" fmla="*/ 768367 h 5434893"/>
              <a:gd name="connsiteX591" fmla="*/ 7387439 w 12208633"/>
              <a:gd name="connsiteY591" fmla="*/ 768682 h 5434893"/>
              <a:gd name="connsiteX592" fmla="*/ 7392164 w 12208633"/>
              <a:gd name="connsiteY592" fmla="*/ 772462 h 5434893"/>
              <a:gd name="connsiteX593" fmla="*/ 7401299 w 12208633"/>
              <a:gd name="connsiteY593" fmla="*/ 770257 h 5434893"/>
              <a:gd name="connsiteX594" fmla="*/ 7403819 w 12208633"/>
              <a:gd name="connsiteY594" fmla="*/ 768997 h 5434893"/>
              <a:gd name="connsiteX595" fmla="*/ 7409488 w 12208633"/>
              <a:gd name="connsiteY595" fmla="*/ 772462 h 5434893"/>
              <a:gd name="connsiteX596" fmla="*/ 7416103 w 12208633"/>
              <a:gd name="connsiteY596" fmla="*/ 767737 h 5434893"/>
              <a:gd name="connsiteX597" fmla="*/ 7417993 w 12208633"/>
              <a:gd name="connsiteY597" fmla="*/ 769627 h 5434893"/>
              <a:gd name="connsiteX598" fmla="*/ 7413268 w 12208633"/>
              <a:gd name="connsiteY598" fmla="*/ 784116 h 5434893"/>
              <a:gd name="connsiteX599" fmla="*/ 7413268 w 12208633"/>
              <a:gd name="connsiteY599" fmla="*/ 788211 h 5434893"/>
              <a:gd name="connsiteX600" fmla="*/ 7501152 w 12208633"/>
              <a:gd name="connsiteY600" fmla="*/ 765847 h 5434893"/>
              <a:gd name="connsiteX601" fmla="*/ 7648884 w 12208633"/>
              <a:gd name="connsiteY601" fmla="*/ 727417 h 5434893"/>
              <a:gd name="connsiteX602" fmla="*/ 7662113 w 12208633"/>
              <a:gd name="connsiteY602" fmla="*/ 727417 h 5434893"/>
              <a:gd name="connsiteX603" fmla="*/ 7687313 w 12208633"/>
              <a:gd name="connsiteY603" fmla="*/ 733402 h 5434893"/>
              <a:gd name="connsiteX604" fmla="*/ 7687313 w 12208633"/>
              <a:gd name="connsiteY604" fmla="*/ 535272 h 5434893"/>
              <a:gd name="connsiteX605" fmla="*/ 7687313 w 12208633"/>
              <a:gd name="connsiteY605" fmla="*/ 411795 h 5434893"/>
              <a:gd name="connsiteX606" fmla="*/ 7696133 w 12208633"/>
              <a:gd name="connsiteY606" fmla="*/ 402660 h 5434893"/>
              <a:gd name="connsiteX607" fmla="*/ 7710622 w 12208633"/>
              <a:gd name="connsiteY607" fmla="*/ 402975 h 5434893"/>
              <a:gd name="connsiteX608" fmla="*/ 7727002 w 12208633"/>
              <a:gd name="connsiteY608" fmla="*/ 402660 h 5434893"/>
              <a:gd name="connsiteX609" fmla="*/ 7732042 w 12208633"/>
              <a:gd name="connsiteY609" fmla="*/ 408015 h 5434893"/>
              <a:gd name="connsiteX610" fmla="*/ 7732042 w 12208633"/>
              <a:gd name="connsiteY610" fmla="*/ 411795 h 5434893"/>
              <a:gd name="connsiteX611" fmla="*/ 7732042 w 12208633"/>
              <a:gd name="connsiteY611" fmla="*/ 745057 h 5434893"/>
              <a:gd name="connsiteX612" fmla="*/ 7769211 w 12208633"/>
              <a:gd name="connsiteY612" fmla="*/ 755137 h 5434893"/>
              <a:gd name="connsiteX613" fmla="*/ 7783701 w 12208633"/>
              <a:gd name="connsiteY613" fmla="*/ 758602 h 5434893"/>
              <a:gd name="connsiteX614" fmla="*/ 7783701 w 12208633"/>
              <a:gd name="connsiteY614" fmla="*/ 415575 h 5434893"/>
              <a:gd name="connsiteX615" fmla="*/ 7796616 w 12208633"/>
              <a:gd name="connsiteY615" fmla="*/ 402660 h 5434893"/>
              <a:gd name="connsiteX616" fmla="*/ 7807325 w 12208633"/>
              <a:gd name="connsiteY616" fmla="*/ 402975 h 5434893"/>
              <a:gd name="connsiteX617" fmla="*/ 7822760 w 12208633"/>
              <a:gd name="connsiteY617" fmla="*/ 402660 h 5434893"/>
              <a:gd name="connsiteX618" fmla="*/ 7828745 w 12208633"/>
              <a:gd name="connsiteY618" fmla="*/ 408960 h 5434893"/>
              <a:gd name="connsiteX619" fmla="*/ 7828745 w 12208633"/>
              <a:gd name="connsiteY619" fmla="*/ 416835 h 5434893"/>
              <a:gd name="connsiteX620" fmla="*/ 7828745 w 12208633"/>
              <a:gd name="connsiteY620" fmla="*/ 770572 h 5434893"/>
              <a:gd name="connsiteX621" fmla="*/ 7867174 w 12208633"/>
              <a:gd name="connsiteY621" fmla="*/ 780652 h 5434893"/>
              <a:gd name="connsiteX622" fmla="*/ 7870954 w 12208633"/>
              <a:gd name="connsiteY622" fmla="*/ 777186 h 5434893"/>
              <a:gd name="connsiteX623" fmla="*/ 7870954 w 12208633"/>
              <a:gd name="connsiteY623" fmla="*/ 768367 h 5434893"/>
              <a:gd name="connsiteX624" fmla="*/ 7870954 w 12208633"/>
              <a:gd name="connsiteY624" fmla="*/ 553542 h 5434893"/>
              <a:gd name="connsiteX625" fmla="*/ 7871269 w 12208633"/>
              <a:gd name="connsiteY625" fmla="*/ 541887 h 5434893"/>
              <a:gd name="connsiteX626" fmla="*/ 7870639 w 12208633"/>
              <a:gd name="connsiteY626" fmla="*/ 518892 h 5434893"/>
              <a:gd name="connsiteX627" fmla="*/ 7878514 w 12208633"/>
              <a:gd name="connsiteY627" fmla="*/ 511018 h 5434893"/>
              <a:gd name="connsiteX628" fmla="*/ 7929543 w 12208633"/>
              <a:gd name="connsiteY628" fmla="*/ 511018 h 5434893"/>
              <a:gd name="connsiteX629" fmla="*/ 7967972 w 12208633"/>
              <a:gd name="connsiteY629" fmla="*/ 511018 h 5434893"/>
              <a:gd name="connsiteX630" fmla="*/ 7977107 w 12208633"/>
              <a:gd name="connsiteY630" fmla="*/ 509758 h 5434893"/>
              <a:gd name="connsiteX631" fmla="*/ 7976792 w 12208633"/>
              <a:gd name="connsiteY631" fmla="*/ 481093 h 5434893"/>
              <a:gd name="connsiteX632" fmla="*/ 7979627 w 12208633"/>
              <a:gd name="connsiteY632" fmla="*/ 476368 h 5434893"/>
              <a:gd name="connsiteX633" fmla="*/ 7983407 w 12208633"/>
              <a:gd name="connsiteY633" fmla="*/ 481409 h 5434893"/>
              <a:gd name="connsiteX634" fmla="*/ 7983722 w 12208633"/>
              <a:gd name="connsiteY634" fmla="*/ 511018 h 5434893"/>
              <a:gd name="connsiteX635" fmla="*/ 7990967 w 12208633"/>
              <a:gd name="connsiteY635" fmla="*/ 511018 h 5434893"/>
              <a:gd name="connsiteX636" fmla="*/ 7991282 w 12208633"/>
              <a:gd name="connsiteY636" fmla="*/ 486133 h 5434893"/>
              <a:gd name="connsiteX637" fmla="*/ 7991282 w 12208633"/>
              <a:gd name="connsiteY637" fmla="*/ 480463 h 5434893"/>
              <a:gd name="connsiteX638" fmla="*/ 7995062 w 12208633"/>
              <a:gd name="connsiteY638" fmla="*/ 476054 h 5434893"/>
              <a:gd name="connsiteX639" fmla="*/ 7998842 w 12208633"/>
              <a:gd name="connsiteY639" fmla="*/ 480149 h 5434893"/>
              <a:gd name="connsiteX640" fmla="*/ 7998842 w 12208633"/>
              <a:gd name="connsiteY640" fmla="*/ 504088 h 5434893"/>
              <a:gd name="connsiteX641" fmla="*/ 7999157 w 12208633"/>
              <a:gd name="connsiteY641" fmla="*/ 510703 h 5434893"/>
              <a:gd name="connsiteX642" fmla="*/ 8006401 w 12208633"/>
              <a:gd name="connsiteY642" fmla="*/ 510703 h 5434893"/>
              <a:gd name="connsiteX643" fmla="*/ 8006716 w 12208633"/>
              <a:gd name="connsiteY643" fmla="*/ 485818 h 5434893"/>
              <a:gd name="connsiteX644" fmla="*/ 8006716 w 12208633"/>
              <a:gd name="connsiteY644" fmla="*/ 480149 h 5434893"/>
              <a:gd name="connsiteX645" fmla="*/ 8010497 w 12208633"/>
              <a:gd name="connsiteY645" fmla="*/ 475739 h 5434893"/>
              <a:gd name="connsiteX646" fmla="*/ 8014276 w 12208633"/>
              <a:gd name="connsiteY646" fmla="*/ 479833 h 5434893"/>
              <a:gd name="connsiteX647" fmla="*/ 8014276 w 12208633"/>
              <a:gd name="connsiteY647" fmla="*/ 503773 h 5434893"/>
              <a:gd name="connsiteX648" fmla="*/ 8014591 w 12208633"/>
              <a:gd name="connsiteY648" fmla="*/ 510388 h 5434893"/>
              <a:gd name="connsiteX649" fmla="*/ 8104995 w 12208633"/>
              <a:gd name="connsiteY649" fmla="*/ 510388 h 5434893"/>
              <a:gd name="connsiteX650" fmla="*/ 8113184 w 12208633"/>
              <a:gd name="connsiteY650" fmla="*/ 503143 h 5434893"/>
              <a:gd name="connsiteX651" fmla="*/ 8189098 w 12208633"/>
              <a:gd name="connsiteY651" fmla="*/ 503143 h 5434893"/>
              <a:gd name="connsiteX652" fmla="*/ 8199807 w 12208633"/>
              <a:gd name="connsiteY652" fmla="*/ 510703 h 5434893"/>
              <a:gd name="connsiteX653" fmla="*/ 8213037 w 12208633"/>
              <a:gd name="connsiteY653" fmla="*/ 525192 h 5434893"/>
              <a:gd name="connsiteX654" fmla="*/ 8212722 w 12208633"/>
              <a:gd name="connsiteY654" fmla="*/ 542202 h 5434893"/>
              <a:gd name="connsiteX655" fmla="*/ 8213037 w 12208633"/>
              <a:gd name="connsiteY655" fmla="*/ 552912 h 5434893"/>
              <a:gd name="connsiteX656" fmla="*/ 8213037 w 12208633"/>
              <a:gd name="connsiteY656" fmla="*/ 899839 h 5434893"/>
              <a:gd name="connsiteX657" fmla="*/ 8222585 w 12208633"/>
              <a:gd name="connsiteY657" fmla="*/ 899839 h 5434893"/>
              <a:gd name="connsiteX658" fmla="*/ 8222588 w 12208633"/>
              <a:gd name="connsiteY658" fmla="*/ 899188 h 5434893"/>
              <a:gd name="connsiteX659" fmla="*/ 8361723 w 12208633"/>
              <a:gd name="connsiteY659" fmla="*/ 819757 h 5434893"/>
              <a:gd name="connsiteX660" fmla="*/ 8400660 w 12208633"/>
              <a:gd name="connsiteY660" fmla="*/ 891401 h 5434893"/>
              <a:gd name="connsiteX661" fmla="*/ 8528374 w 12208633"/>
              <a:gd name="connsiteY661" fmla="*/ 819237 h 5434893"/>
              <a:gd name="connsiteX662" fmla="*/ 8564716 w 12208633"/>
              <a:gd name="connsiteY662" fmla="*/ 886728 h 5434893"/>
              <a:gd name="connsiteX663" fmla="*/ 8566273 w 12208633"/>
              <a:gd name="connsiteY663" fmla="*/ 724750 h 5434893"/>
              <a:gd name="connsiteX664" fmla="*/ 8590674 w 12208633"/>
              <a:gd name="connsiteY664" fmla="*/ 700868 h 5434893"/>
              <a:gd name="connsiteX665" fmla="*/ 8617151 w 12208633"/>
              <a:gd name="connsiteY665" fmla="*/ 674910 h 5434893"/>
              <a:gd name="connsiteX666" fmla="*/ 8617151 w 12208633"/>
              <a:gd name="connsiteY666" fmla="*/ 624552 h 5434893"/>
              <a:gd name="connsiteX667" fmla="*/ 8649858 w 12208633"/>
              <a:gd name="connsiteY667" fmla="*/ 572636 h 5434893"/>
              <a:gd name="connsiteX668" fmla="*/ 8662318 w 12208633"/>
              <a:gd name="connsiteY668" fmla="*/ 552388 h 5434893"/>
              <a:gd name="connsiteX669" fmla="*/ 8661799 w 12208633"/>
              <a:gd name="connsiteY669" fmla="*/ 524353 h 5434893"/>
              <a:gd name="connsiteX670" fmla="*/ 8675816 w 12208633"/>
              <a:gd name="connsiteY670" fmla="*/ 509298 h 5434893"/>
              <a:gd name="connsiteX671" fmla="*/ 8794185 w 12208633"/>
              <a:gd name="connsiteY671" fmla="*/ 509298 h 5434893"/>
              <a:gd name="connsiteX672" fmla="*/ 8810279 w 12208633"/>
              <a:gd name="connsiteY672" fmla="*/ 527469 h 5434893"/>
              <a:gd name="connsiteX673" fmla="*/ 8810279 w 12208633"/>
              <a:gd name="connsiteY673" fmla="*/ 636493 h 5434893"/>
              <a:gd name="connsiteX674" fmla="*/ 8811837 w 12208633"/>
              <a:gd name="connsiteY674" fmla="*/ 677506 h 5434893"/>
              <a:gd name="connsiteX675" fmla="*/ 8817547 w 12208633"/>
              <a:gd name="connsiteY675" fmla="*/ 686332 h 5434893"/>
              <a:gd name="connsiteX676" fmla="*/ 8822220 w 12208633"/>
              <a:gd name="connsiteY676" fmla="*/ 678025 h 5434893"/>
              <a:gd name="connsiteX677" fmla="*/ 8822220 w 12208633"/>
              <a:gd name="connsiteY677" fmla="*/ 652587 h 5434893"/>
              <a:gd name="connsiteX678" fmla="*/ 8837795 w 12208633"/>
              <a:gd name="connsiteY678" fmla="*/ 637012 h 5434893"/>
              <a:gd name="connsiteX679" fmla="*/ 8854408 w 12208633"/>
              <a:gd name="connsiteY679" fmla="*/ 621956 h 5434893"/>
              <a:gd name="connsiteX680" fmla="*/ 8877770 w 12208633"/>
              <a:gd name="connsiteY680" fmla="*/ 577828 h 5434893"/>
              <a:gd name="connsiteX681" fmla="*/ 8895941 w 12208633"/>
              <a:gd name="connsiteY681" fmla="*/ 561214 h 5434893"/>
              <a:gd name="connsiteX682" fmla="*/ 8932282 w 12208633"/>
              <a:gd name="connsiteY682" fmla="*/ 564848 h 5434893"/>
              <a:gd name="connsiteX683" fmla="*/ 8940589 w 12208633"/>
              <a:gd name="connsiteY683" fmla="*/ 572636 h 5434893"/>
              <a:gd name="connsiteX684" fmla="*/ 8972258 w 12208633"/>
              <a:gd name="connsiteY684" fmla="*/ 628706 h 5434893"/>
              <a:gd name="connsiteX685" fmla="*/ 8972258 w 12208633"/>
              <a:gd name="connsiteY685" fmla="*/ 722673 h 5434893"/>
              <a:gd name="connsiteX686" fmla="*/ 9035595 w 12208633"/>
              <a:gd name="connsiteY686" fmla="*/ 719558 h 5434893"/>
              <a:gd name="connsiteX687" fmla="*/ 9068822 w 12208633"/>
              <a:gd name="connsiteY687" fmla="*/ 146923 h 5434893"/>
              <a:gd name="connsiteX688" fmla="*/ 9146177 w 12208633"/>
              <a:gd name="connsiteY688" fmla="*/ 146923 h 5434893"/>
              <a:gd name="connsiteX689" fmla="*/ 9180961 w 12208633"/>
              <a:gd name="connsiteY689" fmla="*/ 716962 h 5434893"/>
              <a:gd name="connsiteX690" fmla="*/ 9225090 w 12208633"/>
              <a:gd name="connsiteY690" fmla="*/ 715405 h 543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</a:cxnLst>
            <a:rect l="l" t="t" r="r" b="b"/>
            <a:pathLst>
              <a:path w="12208633" h="5434893">
                <a:moveTo>
                  <a:pt x="7143321" y="892474"/>
                </a:moveTo>
                <a:lnTo>
                  <a:pt x="7143335" y="895416"/>
                </a:lnTo>
                <a:lnTo>
                  <a:pt x="7147277" y="895507"/>
                </a:lnTo>
                <a:lnTo>
                  <a:pt x="7147099" y="892474"/>
                </a:lnTo>
                <a:close/>
                <a:moveTo>
                  <a:pt x="6355163" y="727493"/>
                </a:moveTo>
                <a:lnTo>
                  <a:pt x="6355358" y="727687"/>
                </a:lnTo>
                <a:cubicBezTo>
                  <a:pt x="6355163" y="727687"/>
                  <a:pt x="6355163" y="727687"/>
                  <a:pt x="6354969" y="727687"/>
                </a:cubicBezTo>
                <a:cubicBezTo>
                  <a:pt x="6354969" y="727881"/>
                  <a:pt x="6354775" y="728075"/>
                  <a:pt x="6354969" y="728075"/>
                </a:cubicBezTo>
                <a:cubicBezTo>
                  <a:pt x="6354969" y="727881"/>
                  <a:pt x="6355163" y="727881"/>
                  <a:pt x="6355358" y="727687"/>
                </a:cubicBezTo>
                <a:cubicBezTo>
                  <a:pt x="6355358" y="727687"/>
                  <a:pt x="6355552" y="727493"/>
                  <a:pt x="6355552" y="727493"/>
                </a:cubicBezTo>
                <a:cubicBezTo>
                  <a:pt x="6355358" y="727493"/>
                  <a:pt x="6355358" y="727493"/>
                  <a:pt x="6355163" y="727493"/>
                </a:cubicBezTo>
                <a:close/>
                <a:moveTo>
                  <a:pt x="8604691" y="725788"/>
                </a:moveTo>
                <a:cubicBezTo>
                  <a:pt x="8595865" y="725788"/>
                  <a:pt x="8591193" y="727865"/>
                  <a:pt x="8591193" y="738248"/>
                </a:cubicBezTo>
                <a:cubicBezTo>
                  <a:pt x="8591712" y="788607"/>
                  <a:pt x="8591712" y="839485"/>
                  <a:pt x="8590674" y="889843"/>
                </a:cubicBezTo>
                <a:cubicBezTo>
                  <a:pt x="8590674" y="899188"/>
                  <a:pt x="8593789" y="903341"/>
                  <a:pt x="8603653" y="903341"/>
                </a:cubicBezTo>
                <a:cubicBezTo>
                  <a:pt x="8613517" y="903341"/>
                  <a:pt x="8616632" y="899708"/>
                  <a:pt x="8616632" y="889843"/>
                </a:cubicBezTo>
                <a:cubicBezTo>
                  <a:pt x="8616112" y="864923"/>
                  <a:pt x="8616632" y="840523"/>
                  <a:pt x="8616632" y="815603"/>
                </a:cubicBezTo>
                <a:cubicBezTo>
                  <a:pt x="8616632" y="790164"/>
                  <a:pt x="8616112" y="764206"/>
                  <a:pt x="8616632" y="738767"/>
                </a:cubicBezTo>
                <a:cubicBezTo>
                  <a:pt x="8616632" y="729941"/>
                  <a:pt x="8614555" y="725788"/>
                  <a:pt x="8604691" y="725788"/>
                </a:cubicBezTo>
                <a:close/>
                <a:moveTo>
                  <a:pt x="8744865" y="683217"/>
                </a:moveTo>
                <a:cubicBezTo>
                  <a:pt x="8737078" y="683217"/>
                  <a:pt x="8735001" y="687370"/>
                  <a:pt x="8735001" y="694119"/>
                </a:cubicBezTo>
                <a:cubicBezTo>
                  <a:pt x="8735001" y="760053"/>
                  <a:pt x="8735001" y="825986"/>
                  <a:pt x="8735520" y="892439"/>
                </a:cubicBezTo>
                <a:cubicBezTo>
                  <a:pt x="8735001" y="900226"/>
                  <a:pt x="8738635" y="903341"/>
                  <a:pt x="8746422" y="903341"/>
                </a:cubicBezTo>
                <a:cubicBezTo>
                  <a:pt x="8759921" y="902822"/>
                  <a:pt x="8773938" y="902822"/>
                  <a:pt x="8787436" y="903341"/>
                </a:cubicBezTo>
                <a:cubicBezTo>
                  <a:pt x="8797819" y="903861"/>
                  <a:pt x="8801454" y="899708"/>
                  <a:pt x="8801454" y="889324"/>
                </a:cubicBezTo>
                <a:cubicBezTo>
                  <a:pt x="8800934" y="865443"/>
                  <a:pt x="8801454" y="842080"/>
                  <a:pt x="8801454" y="818718"/>
                </a:cubicBezTo>
                <a:cubicBezTo>
                  <a:pt x="8801454" y="813527"/>
                  <a:pt x="8800415" y="805739"/>
                  <a:pt x="8807164" y="805739"/>
                </a:cubicBezTo>
                <a:cubicBezTo>
                  <a:pt x="8825854" y="805739"/>
                  <a:pt x="8822220" y="792760"/>
                  <a:pt x="8822739" y="781857"/>
                </a:cubicBezTo>
                <a:cubicBezTo>
                  <a:pt x="8822739" y="773551"/>
                  <a:pt x="8819105" y="771474"/>
                  <a:pt x="8811317" y="771474"/>
                </a:cubicBezTo>
                <a:cubicBezTo>
                  <a:pt x="8798858" y="771474"/>
                  <a:pt x="8786398" y="770955"/>
                  <a:pt x="8773938" y="771474"/>
                </a:cubicBezTo>
                <a:cubicBezTo>
                  <a:pt x="8761478" y="771994"/>
                  <a:pt x="8756286" y="766283"/>
                  <a:pt x="8756286" y="754342"/>
                </a:cubicBezTo>
                <a:cubicBezTo>
                  <a:pt x="8756286" y="744997"/>
                  <a:pt x="8756286" y="735133"/>
                  <a:pt x="8756286" y="725269"/>
                </a:cubicBezTo>
                <a:cubicBezTo>
                  <a:pt x="8755767" y="725269"/>
                  <a:pt x="8755767" y="725269"/>
                  <a:pt x="8755767" y="725269"/>
                </a:cubicBezTo>
                <a:cubicBezTo>
                  <a:pt x="8755767" y="714886"/>
                  <a:pt x="8755767" y="705021"/>
                  <a:pt x="8755767" y="694638"/>
                </a:cubicBezTo>
                <a:cubicBezTo>
                  <a:pt x="8755767" y="686851"/>
                  <a:pt x="8753171" y="683217"/>
                  <a:pt x="8744865" y="683217"/>
                </a:cubicBezTo>
                <a:close/>
                <a:moveTo>
                  <a:pt x="5999516" y="672943"/>
                </a:moveTo>
                <a:lnTo>
                  <a:pt x="5999516" y="672950"/>
                </a:lnTo>
                <a:lnTo>
                  <a:pt x="6106191" y="672950"/>
                </a:lnTo>
                <a:lnTo>
                  <a:pt x="6106226" y="672943"/>
                </a:lnTo>
                <a:lnTo>
                  <a:pt x="6103287" y="672943"/>
                </a:lnTo>
                <a:lnTo>
                  <a:pt x="6095614" y="672943"/>
                </a:lnTo>
                <a:close/>
                <a:moveTo>
                  <a:pt x="5844017" y="672943"/>
                </a:moveTo>
                <a:lnTo>
                  <a:pt x="5844017" y="672950"/>
                </a:lnTo>
                <a:lnTo>
                  <a:pt x="5950885" y="672950"/>
                </a:lnTo>
                <a:lnTo>
                  <a:pt x="5950920" y="672943"/>
                </a:lnTo>
                <a:lnTo>
                  <a:pt x="5947738" y="672943"/>
                </a:lnTo>
                <a:lnTo>
                  <a:pt x="5940066" y="672943"/>
                </a:lnTo>
                <a:close/>
                <a:moveTo>
                  <a:pt x="2661207" y="578320"/>
                </a:moveTo>
                <a:lnTo>
                  <a:pt x="2649387" y="591167"/>
                </a:lnTo>
                <a:lnTo>
                  <a:pt x="2649387" y="660718"/>
                </a:lnTo>
                <a:lnTo>
                  <a:pt x="2661207" y="660966"/>
                </a:lnTo>
                <a:cubicBezTo>
                  <a:pt x="2661207" y="660966"/>
                  <a:pt x="2661207" y="660966"/>
                  <a:pt x="2661207" y="612643"/>
                </a:cubicBezTo>
                <a:close/>
                <a:moveTo>
                  <a:pt x="2521154" y="535617"/>
                </a:moveTo>
                <a:cubicBezTo>
                  <a:pt x="2512848" y="535617"/>
                  <a:pt x="2510252" y="539251"/>
                  <a:pt x="2510252" y="547038"/>
                </a:cubicBezTo>
                <a:cubicBezTo>
                  <a:pt x="2510252" y="557421"/>
                  <a:pt x="2510252" y="567286"/>
                  <a:pt x="2510252" y="577669"/>
                </a:cubicBezTo>
                <a:cubicBezTo>
                  <a:pt x="2510252" y="577669"/>
                  <a:pt x="2510252" y="577669"/>
                  <a:pt x="2509733" y="577669"/>
                </a:cubicBezTo>
                <a:cubicBezTo>
                  <a:pt x="2509733" y="587533"/>
                  <a:pt x="2509733" y="597397"/>
                  <a:pt x="2509733" y="606742"/>
                </a:cubicBezTo>
                <a:cubicBezTo>
                  <a:pt x="2509733" y="618683"/>
                  <a:pt x="2504541" y="624394"/>
                  <a:pt x="2492081" y="623874"/>
                </a:cubicBezTo>
                <a:cubicBezTo>
                  <a:pt x="2479621" y="623355"/>
                  <a:pt x="2467161" y="623874"/>
                  <a:pt x="2454702" y="623874"/>
                </a:cubicBezTo>
                <a:cubicBezTo>
                  <a:pt x="2446914" y="623874"/>
                  <a:pt x="2443280" y="625951"/>
                  <a:pt x="2443280" y="634257"/>
                </a:cubicBezTo>
                <a:cubicBezTo>
                  <a:pt x="2443799" y="645160"/>
                  <a:pt x="2440165" y="658139"/>
                  <a:pt x="2458855" y="658139"/>
                </a:cubicBezTo>
                <a:cubicBezTo>
                  <a:pt x="2465604" y="658139"/>
                  <a:pt x="2464565" y="665927"/>
                  <a:pt x="2464565" y="671118"/>
                </a:cubicBezTo>
                <a:lnTo>
                  <a:pt x="2464565" y="735104"/>
                </a:lnTo>
                <a:lnTo>
                  <a:pt x="2530525" y="735104"/>
                </a:lnTo>
                <a:lnTo>
                  <a:pt x="2531018" y="546519"/>
                </a:lnTo>
                <a:cubicBezTo>
                  <a:pt x="2531018" y="539770"/>
                  <a:pt x="2528941" y="535617"/>
                  <a:pt x="2521154" y="535617"/>
                </a:cubicBezTo>
                <a:close/>
                <a:moveTo>
                  <a:pt x="8701774" y="534218"/>
                </a:moveTo>
                <a:cubicBezTo>
                  <a:pt x="8696063" y="534218"/>
                  <a:pt x="8688276" y="532660"/>
                  <a:pt x="8688276" y="540967"/>
                </a:cubicBezTo>
                <a:cubicBezTo>
                  <a:pt x="8688276" y="550312"/>
                  <a:pt x="8681527" y="562253"/>
                  <a:pt x="8695025" y="567963"/>
                </a:cubicBezTo>
                <a:cubicBezTo>
                  <a:pt x="8725656" y="580943"/>
                  <a:pt x="8736558" y="605343"/>
                  <a:pt x="8735520" y="637012"/>
                </a:cubicBezTo>
                <a:cubicBezTo>
                  <a:pt x="8735001" y="666604"/>
                  <a:pt x="8733443" y="664008"/>
                  <a:pt x="8760440" y="664008"/>
                </a:cubicBezTo>
                <a:cubicBezTo>
                  <a:pt x="8763036" y="664008"/>
                  <a:pt x="8765112" y="664008"/>
                  <a:pt x="8767189" y="664527"/>
                </a:cubicBezTo>
                <a:cubicBezTo>
                  <a:pt x="8772899" y="665566"/>
                  <a:pt x="8777053" y="667124"/>
                  <a:pt x="8776534" y="675429"/>
                </a:cubicBezTo>
                <a:cubicBezTo>
                  <a:pt x="8774976" y="692043"/>
                  <a:pt x="8776014" y="708136"/>
                  <a:pt x="8776014" y="724750"/>
                </a:cubicBezTo>
                <a:cubicBezTo>
                  <a:pt x="8776014" y="749669"/>
                  <a:pt x="8776014" y="749669"/>
                  <a:pt x="8799896" y="750708"/>
                </a:cubicBezTo>
                <a:cubicBezTo>
                  <a:pt x="8801454" y="750708"/>
                  <a:pt x="8802492" y="751227"/>
                  <a:pt x="8804049" y="751227"/>
                </a:cubicBezTo>
                <a:cubicBezTo>
                  <a:pt x="8812875" y="751746"/>
                  <a:pt x="8822220" y="754861"/>
                  <a:pt x="8822739" y="740324"/>
                </a:cubicBezTo>
                <a:cubicBezTo>
                  <a:pt x="8823777" y="714886"/>
                  <a:pt x="8823777" y="713328"/>
                  <a:pt x="8806645" y="712809"/>
                </a:cubicBezTo>
                <a:cubicBezTo>
                  <a:pt x="8789513" y="711771"/>
                  <a:pt x="8785359" y="708136"/>
                  <a:pt x="8785359" y="691004"/>
                </a:cubicBezTo>
                <a:cubicBezTo>
                  <a:pt x="8785359" y="667124"/>
                  <a:pt x="8785359" y="643761"/>
                  <a:pt x="8785359" y="620399"/>
                </a:cubicBezTo>
                <a:cubicBezTo>
                  <a:pt x="8784840" y="620399"/>
                  <a:pt x="8784840" y="620399"/>
                  <a:pt x="8784840" y="620399"/>
                </a:cubicBezTo>
                <a:cubicBezTo>
                  <a:pt x="8784840" y="596517"/>
                  <a:pt x="8784321" y="572636"/>
                  <a:pt x="8784840" y="548755"/>
                </a:cubicBezTo>
                <a:cubicBezTo>
                  <a:pt x="8785359" y="538371"/>
                  <a:pt x="8782244" y="533698"/>
                  <a:pt x="8770823" y="534218"/>
                </a:cubicBezTo>
                <a:cubicBezTo>
                  <a:pt x="8747980" y="534737"/>
                  <a:pt x="8724618" y="534218"/>
                  <a:pt x="8701774" y="534218"/>
                </a:cubicBezTo>
                <a:close/>
                <a:moveTo>
                  <a:pt x="7932693" y="518578"/>
                </a:moveTo>
                <a:cubicBezTo>
                  <a:pt x="7932693" y="518892"/>
                  <a:pt x="7932378" y="519208"/>
                  <a:pt x="7932378" y="519208"/>
                </a:cubicBezTo>
                <a:cubicBezTo>
                  <a:pt x="7932378" y="519208"/>
                  <a:pt x="7932693" y="519208"/>
                  <a:pt x="7932693" y="519208"/>
                </a:cubicBezTo>
                <a:cubicBezTo>
                  <a:pt x="7932693" y="519208"/>
                  <a:pt x="7932693" y="518892"/>
                  <a:pt x="7932693" y="518578"/>
                </a:cubicBezTo>
                <a:close/>
                <a:moveTo>
                  <a:pt x="7991282" y="518263"/>
                </a:moveTo>
                <a:cubicBezTo>
                  <a:pt x="7991282" y="518578"/>
                  <a:pt x="7991282" y="518578"/>
                  <a:pt x="7991282" y="518892"/>
                </a:cubicBezTo>
                <a:cubicBezTo>
                  <a:pt x="7991282" y="518892"/>
                  <a:pt x="7991597" y="518892"/>
                  <a:pt x="7991597" y="518892"/>
                </a:cubicBezTo>
                <a:cubicBezTo>
                  <a:pt x="7991597" y="518578"/>
                  <a:pt x="7991282" y="518578"/>
                  <a:pt x="7991282" y="518263"/>
                </a:cubicBezTo>
                <a:close/>
                <a:moveTo>
                  <a:pt x="7933323" y="517633"/>
                </a:moveTo>
                <a:cubicBezTo>
                  <a:pt x="7933008" y="517948"/>
                  <a:pt x="7933008" y="517948"/>
                  <a:pt x="7933008" y="518263"/>
                </a:cubicBezTo>
                <a:cubicBezTo>
                  <a:pt x="7933008" y="518263"/>
                  <a:pt x="7933323" y="518263"/>
                  <a:pt x="7933323" y="518263"/>
                </a:cubicBezTo>
                <a:cubicBezTo>
                  <a:pt x="7933323" y="517948"/>
                  <a:pt x="7933323" y="517948"/>
                  <a:pt x="7933323" y="517633"/>
                </a:cubicBezTo>
                <a:close/>
                <a:moveTo>
                  <a:pt x="9995853" y="483450"/>
                </a:moveTo>
                <a:lnTo>
                  <a:pt x="9995853" y="547260"/>
                </a:lnTo>
                <a:lnTo>
                  <a:pt x="10005688" y="548252"/>
                </a:lnTo>
                <a:cubicBezTo>
                  <a:pt x="10042501" y="555784"/>
                  <a:pt x="10070193" y="588356"/>
                  <a:pt x="10070193" y="627396"/>
                </a:cubicBezTo>
                <a:lnTo>
                  <a:pt x="10070193" y="839288"/>
                </a:lnTo>
                <a:lnTo>
                  <a:pt x="10098404" y="839288"/>
                </a:lnTo>
                <a:lnTo>
                  <a:pt x="10098404" y="483450"/>
                </a:lnTo>
                <a:close/>
                <a:moveTo>
                  <a:pt x="9781381" y="483450"/>
                </a:moveTo>
                <a:lnTo>
                  <a:pt x="9781381" y="547123"/>
                </a:lnTo>
                <a:lnTo>
                  <a:pt x="9792075" y="548201"/>
                </a:lnTo>
                <a:cubicBezTo>
                  <a:pt x="9828888" y="555733"/>
                  <a:pt x="9856579" y="588305"/>
                  <a:pt x="9856579" y="627345"/>
                </a:cubicBezTo>
                <a:lnTo>
                  <a:pt x="9856579" y="839288"/>
                </a:lnTo>
                <a:lnTo>
                  <a:pt x="9908622" y="839288"/>
                </a:lnTo>
                <a:lnTo>
                  <a:pt x="9908621" y="627396"/>
                </a:lnTo>
                <a:lnTo>
                  <a:pt x="9908622" y="627394"/>
                </a:lnTo>
                <a:lnTo>
                  <a:pt x="9908622" y="620889"/>
                </a:lnTo>
                <a:lnTo>
                  <a:pt x="9909277" y="620889"/>
                </a:lnTo>
                <a:lnTo>
                  <a:pt x="9910263" y="611115"/>
                </a:lnTo>
                <a:cubicBezTo>
                  <a:pt x="9916854" y="578904"/>
                  <a:pt x="9942616" y="553676"/>
                  <a:pt x="9975107" y="547872"/>
                </a:cubicBezTo>
                <a:lnTo>
                  <a:pt x="9975644" y="547825"/>
                </a:lnTo>
                <a:lnTo>
                  <a:pt x="9975644" y="483450"/>
                </a:lnTo>
                <a:close/>
                <a:moveTo>
                  <a:pt x="4460613" y="410313"/>
                </a:moveTo>
                <a:lnTo>
                  <a:pt x="4460613" y="474688"/>
                </a:lnTo>
                <a:lnTo>
                  <a:pt x="4461150" y="474735"/>
                </a:lnTo>
                <a:cubicBezTo>
                  <a:pt x="4493641" y="480539"/>
                  <a:pt x="4519403" y="505767"/>
                  <a:pt x="4525994" y="537978"/>
                </a:cubicBezTo>
                <a:lnTo>
                  <a:pt x="4526979" y="547752"/>
                </a:lnTo>
                <a:lnTo>
                  <a:pt x="4527635" y="547752"/>
                </a:lnTo>
                <a:lnTo>
                  <a:pt x="4527635" y="554257"/>
                </a:lnTo>
                <a:lnTo>
                  <a:pt x="4527635" y="554259"/>
                </a:lnTo>
                <a:lnTo>
                  <a:pt x="4527635" y="766151"/>
                </a:lnTo>
                <a:lnTo>
                  <a:pt x="4579677" y="766151"/>
                </a:lnTo>
                <a:lnTo>
                  <a:pt x="4579677" y="554208"/>
                </a:lnTo>
                <a:cubicBezTo>
                  <a:pt x="4579677" y="515168"/>
                  <a:pt x="4607369" y="482596"/>
                  <a:pt x="4644181" y="475064"/>
                </a:cubicBezTo>
                <a:lnTo>
                  <a:pt x="4654875" y="473986"/>
                </a:lnTo>
                <a:lnTo>
                  <a:pt x="4654875" y="410313"/>
                </a:lnTo>
                <a:close/>
                <a:moveTo>
                  <a:pt x="4337854" y="410313"/>
                </a:moveTo>
                <a:lnTo>
                  <a:pt x="4337854" y="645080"/>
                </a:lnTo>
                <a:lnTo>
                  <a:pt x="4354002" y="645080"/>
                </a:lnTo>
                <a:lnTo>
                  <a:pt x="4366063" y="645080"/>
                </a:lnTo>
                <a:lnTo>
                  <a:pt x="4366063" y="554259"/>
                </a:lnTo>
                <a:cubicBezTo>
                  <a:pt x="4366063" y="515219"/>
                  <a:pt x="4393756" y="482648"/>
                  <a:pt x="4430568" y="475115"/>
                </a:cubicBezTo>
                <a:lnTo>
                  <a:pt x="4440404" y="474123"/>
                </a:lnTo>
                <a:lnTo>
                  <a:pt x="4440404" y="410313"/>
                </a:lnTo>
                <a:close/>
                <a:moveTo>
                  <a:pt x="2495196" y="386617"/>
                </a:moveTo>
                <a:cubicBezTo>
                  <a:pt x="2483775" y="386098"/>
                  <a:pt x="2480660" y="390771"/>
                  <a:pt x="2481179" y="401154"/>
                </a:cubicBezTo>
                <a:cubicBezTo>
                  <a:pt x="2481698" y="425035"/>
                  <a:pt x="2481179" y="448917"/>
                  <a:pt x="2481179" y="472798"/>
                </a:cubicBezTo>
                <a:cubicBezTo>
                  <a:pt x="2481179" y="472798"/>
                  <a:pt x="2481179" y="472798"/>
                  <a:pt x="2480660" y="472798"/>
                </a:cubicBezTo>
                <a:cubicBezTo>
                  <a:pt x="2480660" y="496160"/>
                  <a:pt x="2480660" y="519523"/>
                  <a:pt x="2480660" y="543404"/>
                </a:cubicBezTo>
                <a:cubicBezTo>
                  <a:pt x="2480660" y="560536"/>
                  <a:pt x="2476506" y="564171"/>
                  <a:pt x="2459374" y="565209"/>
                </a:cubicBezTo>
                <a:cubicBezTo>
                  <a:pt x="2442242" y="565728"/>
                  <a:pt x="2442242" y="567286"/>
                  <a:pt x="2443280" y="592724"/>
                </a:cubicBezTo>
                <a:cubicBezTo>
                  <a:pt x="2443799" y="607261"/>
                  <a:pt x="2453144" y="604146"/>
                  <a:pt x="2461970" y="603627"/>
                </a:cubicBezTo>
                <a:cubicBezTo>
                  <a:pt x="2463527" y="603627"/>
                  <a:pt x="2464565" y="603108"/>
                  <a:pt x="2466123" y="603108"/>
                </a:cubicBezTo>
                <a:cubicBezTo>
                  <a:pt x="2490005" y="602069"/>
                  <a:pt x="2490005" y="602069"/>
                  <a:pt x="2490005" y="577150"/>
                </a:cubicBezTo>
                <a:cubicBezTo>
                  <a:pt x="2490005" y="560536"/>
                  <a:pt x="2491043" y="544443"/>
                  <a:pt x="2489485" y="527829"/>
                </a:cubicBezTo>
                <a:cubicBezTo>
                  <a:pt x="2488966" y="519523"/>
                  <a:pt x="2493120" y="517965"/>
                  <a:pt x="2498830" y="516927"/>
                </a:cubicBezTo>
                <a:cubicBezTo>
                  <a:pt x="2500907" y="516408"/>
                  <a:pt x="2502983" y="516408"/>
                  <a:pt x="2505579" y="516408"/>
                </a:cubicBezTo>
                <a:cubicBezTo>
                  <a:pt x="2532576" y="516408"/>
                  <a:pt x="2531018" y="519003"/>
                  <a:pt x="2530499" y="489411"/>
                </a:cubicBezTo>
                <a:cubicBezTo>
                  <a:pt x="2529461" y="457742"/>
                  <a:pt x="2540363" y="433342"/>
                  <a:pt x="2570994" y="420363"/>
                </a:cubicBezTo>
                <a:cubicBezTo>
                  <a:pt x="2584492" y="414652"/>
                  <a:pt x="2577743" y="402711"/>
                  <a:pt x="2577743" y="393366"/>
                </a:cubicBezTo>
                <a:cubicBezTo>
                  <a:pt x="2577743" y="385060"/>
                  <a:pt x="2569956" y="386617"/>
                  <a:pt x="2564244" y="386617"/>
                </a:cubicBezTo>
                <a:cubicBezTo>
                  <a:pt x="2541401" y="386617"/>
                  <a:pt x="2518039" y="387136"/>
                  <a:pt x="2495196" y="386617"/>
                </a:cubicBezTo>
                <a:close/>
                <a:moveTo>
                  <a:pt x="9258835" y="0"/>
                </a:moveTo>
                <a:lnTo>
                  <a:pt x="9334633" y="0"/>
                </a:lnTo>
                <a:lnTo>
                  <a:pt x="9369417" y="714886"/>
                </a:lnTo>
                <a:lnTo>
                  <a:pt x="9451963" y="716443"/>
                </a:lnTo>
                <a:lnTo>
                  <a:pt x="9451511" y="839288"/>
                </a:lnTo>
                <a:lnTo>
                  <a:pt x="9695008" y="839288"/>
                </a:lnTo>
                <a:lnTo>
                  <a:pt x="9695008" y="627345"/>
                </a:lnTo>
                <a:lnTo>
                  <a:pt x="9695008" y="627342"/>
                </a:lnTo>
                <a:lnTo>
                  <a:pt x="9695008" y="620838"/>
                </a:lnTo>
                <a:lnTo>
                  <a:pt x="9695582" y="620838"/>
                </a:lnTo>
                <a:lnTo>
                  <a:pt x="9696270" y="613044"/>
                </a:lnTo>
                <a:cubicBezTo>
                  <a:pt x="9702073" y="580553"/>
                  <a:pt x="9727301" y="554792"/>
                  <a:pt x="9759513" y="548201"/>
                </a:cubicBezTo>
                <a:lnTo>
                  <a:pt x="9761172" y="548033"/>
                </a:lnTo>
                <a:lnTo>
                  <a:pt x="9761172" y="452927"/>
                </a:lnTo>
                <a:lnTo>
                  <a:pt x="9781381" y="452927"/>
                </a:lnTo>
                <a:lnTo>
                  <a:pt x="9781381" y="453137"/>
                </a:lnTo>
                <a:lnTo>
                  <a:pt x="10098404" y="453137"/>
                </a:lnTo>
                <a:lnTo>
                  <a:pt x="10098404" y="395857"/>
                </a:lnTo>
                <a:lnTo>
                  <a:pt x="10098404" y="395855"/>
                </a:lnTo>
                <a:lnTo>
                  <a:pt x="10098404" y="322646"/>
                </a:lnTo>
                <a:lnTo>
                  <a:pt x="10147724" y="322646"/>
                </a:lnTo>
                <a:lnTo>
                  <a:pt x="10192315" y="322646"/>
                </a:lnTo>
                <a:lnTo>
                  <a:pt x="10192315" y="412796"/>
                </a:lnTo>
                <a:lnTo>
                  <a:pt x="10192315" y="839288"/>
                </a:lnTo>
                <a:lnTo>
                  <a:pt x="10237382" y="839288"/>
                </a:lnTo>
                <a:lnTo>
                  <a:pt x="10237382" y="787976"/>
                </a:lnTo>
                <a:lnTo>
                  <a:pt x="10237382" y="787525"/>
                </a:lnTo>
                <a:lnTo>
                  <a:pt x="10237382" y="786823"/>
                </a:lnTo>
                <a:lnTo>
                  <a:pt x="10293811" y="786823"/>
                </a:lnTo>
                <a:lnTo>
                  <a:pt x="10293811" y="486617"/>
                </a:lnTo>
                <a:lnTo>
                  <a:pt x="10293811" y="486615"/>
                </a:lnTo>
                <a:lnTo>
                  <a:pt x="10293811" y="412796"/>
                </a:lnTo>
                <a:lnTo>
                  <a:pt x="10293812" y="412796"/>
                </a:lnTo>
                <a:lnTo>
                  <a:pt x="10364543" y="412796"/>
                </a:lnTo>
                <a:lnTo>
                  <a:pt x="10435273" y="412796"/>
                </a:lnTo>
                <a:lnTo>
                  <a:pt x="10435273" y="493478"/>
                </a:lnTo>
                <a:lnTo>
                  <a:pt x="10435272" y="493478"/>
                </a:lnTo>
                <a:lnTo>
                  <a:pt x="10435272" y="787653"/>
                </a:lnTo>
                <a:lnTo>
                  <a:pt x="10479889" y="787653"/>
                </a:lnTo>
                <a:lnTo>
                  <a:pt x="10479889" y="834346"/>
                </a:lnTo>
                <a:lnTo>
                  <a:pt x="10479889" y="883894"/>
                </a:lnTo>
                <a:lnTo>
                  <a:pt x="10634153" y="798062"/>
                </a:lnTo>
                <a:lnTo>
                  <a:pt x="10634153" y="890261"/>
                </a:lnTo>
                <a:lnTo>
                  <a:pt x="10799859" y="798062"/>
                </a:lnTo>
                <a:lnTo>
                  <a:pt x="10799859" y="890261"/>
                </a:lnTo>
                <a:lnTo>
                  <a:pt x="10965565" y="798062"/>
                </a:lnTo>
                <a:lnTo>
                  <a:pt x="10965565" y="890261"/>
                </a:lnTo>
                <a:lnTo>
                  <a:pt x="11131272" y="798062"/>
                </a:lnTo>
                <a:lnTo>
                  <a:pt x="11131272" y="894809"/>
                </a:lnTo>
                <a:lnTo>
                  <a:pt x="10965565" y="894809"/>
                </a:lnTo>
                <a:lnTo>
                  <a:pt x="10957391" y="894809"/>
                </a:lnTo>
                <a:lnTo>
                  <a:pt x="10799859" y="894809"/>
                </a:lnTo>
                <a:lnTo>
                  <a:pt x="10791685" y="894809"/>
                </a:lnTo>
                <a:lnTo>
                  <a:pt x="10634153" y="894809"/>
                </a:lnTo>
                <a:lnTo>
                  <a:pt x="10625978" y="894809"/>
                </a:lnTo>
                <a:lnTo>
                  <a:pt x="10479889" y="894809"/>
                </a:lnTo>
                <a:lnTo>
                  <a:pt x="10479889" y="894815"/>
                </a:lnTo>
                <a:lnTo>
                  <a:pt x="11131272" y="894815"/>
                </a:lnTo>
                <a:lnTo>
                  <a:pt x="11131272" y="930426"/>
                </a:lnTo>
                <a:lnTo>
                  <a:pt x="11131272" y="1058032"/>
                </a:lnTo>
                <a:lnTo>
                  <a:pt x="11135416" y="1058032"/>
                </a:lnTo>
                <a:cubicBezTo>
                  <a:pt x="11135416" y="1058032"/>
                  <a:pt x="11135416" y="1058032"/>
                  <a:pt x="11135416" y="475513"/>
                </a:cubicBezTo>
                <a:cubicBezTo>
                  <a:pt x="11135416" y="475513"/>
                  <a:pt x="11135416" y="475513"/>
                  <a:pt x="11317073" y="475513"/>
                </a:cubicBezTo>
                <a:cubicBezTo>
                  <a:pt x="11317073" y="475513"/>
                  <a:pt x="11317073" y="475513"/>
                  <a:pt x="11317073" y="957415"/>
                </a:cubicBezTo>
                <a:cubicBezTo>
                  <a:pt x="11327605" y="928290"/>
                  <a:pt x="11356564" y="864742"/>
                  <a:pt x="11385524" y="864742"/>
                </a:cubicBezTo>
                <a:cubicBezTo>
                  <a:pt x="11427648" y="864742"/>
                  <a:pt x="11467139" y="970654"/>
                  <a:pt x="11467139" y="970654"/>
                </a:cubicBezTo>
                <a:cubicBezTo>
                  <a:pt x="11467139" y="970654"/>
                  <a:pt x="11501364" y="864742"/>
                  <a:pt x="11540855" y="864742"/>
                </a:cubicBezTo>
                <a:cubicBezTo>
                  <a:pt x="11580346" y="864742"/>
                  <a:pt x="11622470" y="970654"/>
                  <a:pt x="11622470" y="970654"/>
                </a:cubicBezTo>
                <a:cubicBezTo>
                  <a:pt x="11622470" y="970654"/>
                  <a:pt x="11656695" y="864742"/>
                  <a:pt x="11696186" y="864742"/>
                </a:cubicBezTo>
                <a:cubicBezTo>
                  <a:pt x="11735677" y="864742"/>
                  <a:pt x="11777800" y="970654"/>
                  <a:pt x="11777800" y="970654"/>
                </a:cubicBezTo>
                <a:cubicBezTo>
                  <a:pt x="11777800" y="970654"/>
                  <a:pt x="11777800" y="970654"/>
                  <a:pt x="11777800" y="994485"/>
                </a:cubicBezTo>
                <a:cubicBezTo>
                  <a:pt x="11777800" y="994485"/>
                  <a:pt x="11777800" y="994485"/>
                  <a:pt x="11851517" y="994485"/>
                </a:cubicBezTo>
                <a:cubicBezTo>
                  <a:pt x="11851517" y="994485"/>
                  <a:pt x="11851517" y="994485"/>
                  <a:pt x="11851517" y="920346"/>
                </a:cubicBezTo>
                <a:cubicBezTo>
                  <a:pt x="11798862" y="909755"/>
                  <a:pt x="11759371" y="862094"/>
                  <a:pt x="11759371" y="806490"/>
                </a:cubicBezTo>
                <a:cubicBezTo>
                  <a:pt x="11759371" y="750886"/>
                  <a:pt x="11798862" y="703225"/>
                  <a:pt x="11851517" y="692634"/>
                </a:cubicBezTo>
                <a:cubicBezTo>
                  <a:pt x="11851517" y="692634"/>
                  <a:pt x="11851517" y="692634"/>
                  <a:pt x="11851517" y="562891"/>
                </a:cubicBezTo>
                <a:cubicBezTo>
                  <a:pt x="11851517" y="562891"/>
                  <a:pt x="11851517" y="562891"/>
                  <a:pt x="11898906" y="562891"/>
                </a:cubicBezTo>
                <a:cubicBezTo>
                  <a:pt x="11898906" y="562891"/>
                  <a:pt x="11898906" y="562891"/>
                  <a:pt x="11898906" y="692634"/>
                </a:cubicBezTo>
                <a:cubicBezTo>
                  <a:pt x="11951560" y="703225"/>
                  <a:pt x="11991051" y="750886"/>
                  <a:pt x="11991051" y="806490"/>
                </a:cubicBezTo>
                <a:cubicBezTo>
                  <a:pt x="11991051" y="864742"/>
                  <a:pt x="11951560" y="909755"/>
                  <a:pt x="11898906" y="920346"/>
                </a:cubicBezTo>
                <a:cubicBezTo>
                  <a:pt x="11898906" y="920346"/>
                  <a:pt x="11898906" y="920346"/>
                  <a:pt x="11898906" y="994485"/>
                </a:cubicBezTo>
                <a:cubicBezTo>
                  <a:pt x="11898906" y="994485"/>
                  <a:pt x="11898906" y="994485"/>
                  <a:pt x="11962091" y="994485"/>
                </a:cubicBezTo>
                <a:cubicBezTo>
                  <a:pt x="11962091" y="994485"/>
                  <a:pt x="11962091" y="994485"/>
                  <a:pt x="11962091" y="917698"/>
                </a:cubicBezTo>
                <a:cubicBezTo>
                  <a:pt x="11962091" y="917698"/>
                  <a:pt x="11962091" y="917698"/>
                  <a:pt x="12041073" y="917698"/>
                </a:cubicBezTo>
                <a:cubicBezTo>
                  <a:pt x="12041073" y="917698"/>
                  <a:pt x="12041073" y="917698"/>
                  <a:pt x="12041073" y="817081"/>
                </a:cubicBezTo>
                <a:cubicBezTo>
                  <a:pt x="12041073" y="817081"/>
                  <a:pt x="12041073" y="817081"/>
                  <a:pt x="12155715" y="817081"/>
                </a:cubicBezTo>
                <a:lnTo>
                  <a:pt x="12200316" y="817081"/>
                </a:lnTo>
                <a:lnTo>
                  <a:pt x="12200316" y="1105184"/>
                </a:lnTo>
                <a:lnTo>
                  <a:pt x="12208559" y="1105184"/>
                </a:lnTo>
                <a:lnTo>
                  <a:pt x="12208559" y="1153840"/>
                </a:lnTo>
                <a:lnTo>
                  <a:pt x="12208559" y="1225322"/>
                </a:lnTo>
                <a:lnTo>
                  <a:pt x="12208633" y="1225322"/>
                </a:lnTo>
                <a:lnTo>
                  <a:pt x="12208633" y="1247932"/>
                </a:lnTo>
                <a:lnTo>
                  <a:pt x="12200316" y="1247932"/>
                </a:lnTo>
                <a:lnTo>
                  <a:pt x="12200316" y="5434893"/>
                </a:lnTo>
                <a:lnTo>
                  <a:pt x="8318" y="5434893"/>
                </a:lnTo>
                <a:lnTo>
                  <a:pt x="8318" y="1247932"/>
                </a:lnTo>
                <a:lnTo>
                  <a:pt x="0" y="1247932"/>
                </a:lnTo>
                <a:lnTo>
                  <a:pt x="0" y="1225322"/>
                </a:lnTo>
                <a:lnTo>
                  <a:pt x="0" y="1063433"/>
                </a:lnTo>
                <a:lnTo>
                  <a:pt x="56578" y="1063433"/>
                </a:lnTo>
                <a:cubicBezTo>
                  <a:pt x="82782" y="1063433"/>
                  <a:pt x="112730" y="1063433"/>
                  <a:pt x="146955" y="1063433"/>
                </a:cubicBezTo>
                <a:cubicBezTo>
                  <a:pt x="146955" y="1063433"/>
                  <a:pt x="146955" y="1063433"/>
                  <a:pt x="146955" y="480915"/>
                </a:cubicBezTo>
                <a:cubicBezTo>
                  <a:pt x="146955" y="480915"/>
                  <a:pt x="146955" y="480915"/>
                  <a:pt x="328613" y="480915"/>
                </a:cubicBezTo>
                <a:cubicBezTo>
                  <a:pt x="328613" y="480915"/>
                  <a:pt x="328613" y="480915"/>
                  <a:pt x="328613" y="962816"/>
                </a:cubicBezTo>
                <a:cubicBezTo>
                  <a:pt x="339144" y="933691"/>
                  <a:pt x="368104" y="870143"/>
                  <a:pt x="397064" y="870143"/>
                </a:cubicBezTo>
                <a:cubicBezTo>
                  <a:pt x="439187" y="870143"/>
                  <a:pt x="478678" y="976055"/>
                  <a:pt x="478678" y="976055"/>
                </a:cubicBezTo>
                <a:cubicBezTo>
                  <a:pt x="478678" y="976055"/>
                  <a:pt x="512903" y="870143"/>
                  <a:pt x="552394" y="870143"/>
                </a:cubicBezTo>
                <a:cubicBezTo>
                  <a:pt x="591885" y="870143"/>
                  <a:pt x="634009" y="976055"/>
                  <a:pt x="634009" y="976055"/>
                </a:cubicBezTo>
                <a:cubicBezTo>
                  <a:pt x="634009" y="976055"/>
                  <a:pt x="668234" y="870143"/>
                  <a:pt x="707725" y="870143"/>
                </a:cubicBezTo>
                <a:cubicBezTo>
                  <a:pt x="747216" y="870143"/>
                  <a:pt x="789340" y="976055"/>
                  <a:pt x="789340" y="976055"/>
                </a:cubicBezTo>
                <a:cubicBezTo>
                  <a:pt x="789340" y="976055"/>
                  <a:pt x="789340" y="976055"/>
                  <a:pt x="789340" y="999886"/>
                </a:cubicBezTo>
                <a:cubicBezTo>
                  <a:pt x="789340" y="999886"/>
                  <a:pt x="789340" y="999886"/>
                  <a:pt x="863056" y="999886"/>
                </a:cubicBezTo>
                <a:cubicBezTo>
                  <a:pt x="863056" y="999886"/>
                  <a:pt x="863056" y="999886"/>
                  <a:pt x="863056" y="925747"/>
                </a:cubicBezTo>
                <a:cubicBezTo>
                  <a:pt x="810402" y="915156"/>
                  <a:pt x="770911" y="867495"/>
                  <a:pt x="770911" y="811891"/>
                </a:cubicBezTo>
                <a:cubicBezTo>
                  <a:pt x="770911" y="756287"/>
                  <a:pt x="810402" y="708626"/>
                  <a:pt x="863056" y="698035"/>
                </a:cubicBezTo>
                <a:cubicBezTo>
                  <a:pt x="863056" y="698035"/>
                  <a:pt x="863056" y="698035"/>
                  <a:pt x="863056" y="568293"/>
                </a:cubicBezTo>
                <a:cubicBezTo>
                  <a:pt x="863056" y="568293"/>
                  <a:pt x="863056" y="568293"/>
                  <a:pt x="910445" y="568293"/>
                </a:cubicBezTo>
                <a:cubicBezTo>
                  <a:pt x="910445" y="568293"/>
                  <a:pt x="910445" y="568293"/>
                  <a:pt x="910445" y="698035"/>
                </a:cubicBezTo>
                <a:cubicBezTo>
                  <a:pt x="963099" y="708626"/>
                  <a:pt x="1002590" y="756287"/>
                  <a:pt x="1002590" y="811891"/>
                </a:cubicBezTo>
                <a:cubicBezTo>
                  <a:pt x="1002590" y="870143"/>
                  <a:pt x="963099" y="915156"/>
                  <a:pt x="910445" y="925747"/>
                </a:cubicBezTo>
                <a:cubicBezTo>
                  <a:pt x="910445" y="925747"/>
                  <a:pt x="910445" y="925747"/>
                  <a:pt x="910445" y="999886"/>
                </a:cubicBezTo>
                <a:cubicBezTo>
                  <a:pt x="910445" y="999886"/>
                  <a:pt x="910445" y="999886"/>
                  <a:pt x="973630" y="999886"/>
                </a:cubicBezTo>
                <a:cubicBezTo>
                  <a:pt x="973630" y="999886"/>
                  <a:pt x="973630" y="999886"/>
                  <a:pt x="973630" y="923099"/>
                </a:cubicBezTo>
                <a:cubicBezTo>
                  <a:pt x="973630" y="923099"/>
                  <a:pt x="973630" y="923099"/>
                  <a:pt x="1052612" y="923099"/>
                </a:cubicBezTo>
                <a:cubicBezTo>
                  <a:pt x="1052612" y="923099"/>
                  <a:pt x="1052612" y="923099"/>
                  <a:pt x="1052612" y="822482"/>
                </a:cubicBezTo>
                <a:cubicBezTo>
                  <a:pt x="1052612" y="822482"/>
                  <a:pt x="1052612" y="822482"/>
                  <a:pt x="1223739" y="822482"/>
                </a:cubicBezTo>
                <a:cubicBezTo>
                  <a:pt x="1223739" y="822482"/>
                  <a:pt x="1223739" y="822482"/>
                  <a:pt x="1223739" y="533871"/>
                </a:cubicBezTo>
                <a:cubicBezTo>
                  <a:pt x="1223739" y="533871"/>
                  <a:pt x="1223739" y="533871"/>
                  <a:pt x="1452786" y="533871"/>
                </a:cubicBezTo>
                <a:cubicBezTo>
                  <a:pt x="1452786" y="533871"/>
                  <a:pt x="1452786" y="533871"/>
                  <a:pt x="1452786" y="827778"/>
                </a:cubicBezTo>
                <a:cubicBezTo>
                  <a:pt x="1452786" y="827778"/>
                  <a:pt x="1452786" y="827778"/>
                  <a:pt x="1687099" y="827778"/>
                </a:cubicBezTo>
                <a:cubicBezTo>
                  <a:pt x="1687099" y="827778"/>
                  <a:pt x="1687099" y="827778"/>
                  <a:pt x="1687099" y="645080"/>
                </a:cubicBezTo>
                <a:cubicBezTo>
                  <a:pt x="1687099" y="645080"/>
                  <a:pt x="1687099" y="645080"/>
                  <a:pt x="1795945" y="645080"/>
                </a:cubicBezTo>
                <a:lnTo>
                  <a:pt x="1814336" y="645080"/>
                </a:lnTo>
                <a:lnTo>
                  <a:pt x="1814055" y="568843"/>
                </a:lnTo>
                <a:lnTo>
                  <a:pt x="1896602" y="567286"/>
                </a:lnTo>
                <a:lnTo>
                  <a:pt x="1917630" y="135119"/>
                </a:lnTo>
                <a:lnTo>
                  <a:pt x="2020520" y="135119"/>
                </a:lnTo>
                <a:lnTo>
                  <a:pt x="2040929" y="567805"/>
                </a:lnTo>
                <a:lnTo>
                  <a:pt x="2085058" y="569362"/>
                </a:lnTo>
                <a:lnTo>
                  <a:pt x="2104692" y="247596"/>
                </a:lnTo>
                <a:lnTo>
                  <a:pt x="2211603" y="247596"/>
                </a:lnTo>
                <a:lnTo>
                  <a:pt x="2230423" y="571958"/>
                </a:lnTo>
                <a:lnTo>
                  <a:pt x="2293761" y="575073"/>
                </a:lnTo>
                <a:cubicBezTo>
                  <a:pt x="2293761" y="543923"/>
                  <a:pt x="2293761" y="512255"/>
                  <a:pt x="2293761" y="481105"/>
                </a:cubicBezTo>
                <a:cubicBezTo>
                  <a:pt x="2293761" y="456704"/>
                  <a:pt x="2303625" y="437495"/>
                  <a:pt x="2325430" y="425035"/>
                </a:cubicBezTo>
                <a:cubicBezTo>
                  <a:pt x="2329064" y="422959"/>
                  <a:pt x="2331660" y="420882"/>
                  <a:pt x="2333736" y="417248"/>
                </a:cubicBezTo>
                <a:cubicBezTo>
                  <a:pt x="2338409" y="408422"/>
                  <a:pt x="2365406" y="405307"/>
                  <a:pt x="2370078" y="413614"/>
                </a:cubicBezTo>
                <a:cubicBezTo>
                  <a:pt x="2374751" y="421920"/>
                  <a:pt x="2382019" y="425035"/>
                  <a:pt x="2388249" y="430227"/>
                </a:cubicBezTo>
                <a:cubicBezTo>
                  <a:pt x="2402785" y="441648"/>
                  <a:pt x="2411611" y="456185"/>
                  <a:pt x="2411611" y="474355"/>
                </a:cubicBezTo>
                <a:cubicBezTo>
                  <a:pt x="2411611" y="487335"/>
                  <a:pt x="2416802" y="490969"/>
                  <a:pt x="2428224" y="489411"/>
                </a:cubicBezTo>
                <a:cubicBezTo>
                  <a:pt x="2439646" y="487854"/>
                  <a:pt x="2444318" y="494084"/>
                  <a:pt x="2443799" y="504986"/>
                </a:cubicBezTo>
                <a:cubicBezTo>
                  <a:pt x="2443280" y="513293"/>
                  <a:pt x="2443799" y="521599"/>
                  <a:pt x="2443799" y="530425"/>
                </a:cubicBezTo>
                <a:cubicBezTo>
                  <a:pt x="2443799" y="534059"/>
                  <a:pt x="2443280" y="538213"/>
                  <a:pt x="2448472" y="538732"/>
                </a:cubicBezTo>
                <a:cubicBezTo>
                  <a:pt x="2454182" y="539251"/>
                  <a:pt x="2454182" y="534059"/>
                  <a:pt x="2454182" y="529906"/>
                </a:cubicBezTo>
                <a:cubicBezTo>
                  <a:pt x="2454702" y="516408"/>
                  <a:pt x="2455740" y="502390"/>
                  <a:pt x="2455740" y="488892"/>
                </a:cubicBezTo>
                <a:cubicBezTo>
                  <a:pt x="2456259" y="452551"/>
                  <a:pt x="2456259" y="416209"/>
                  <a:pt x="2455740" y="379868"/>
                </a:cubicBezTo>
                <a:cubicBezTo>
                  <a:pt x="2455740" y="368966"/>
                  <a:pt x="2459374" y="361697"/>
                  <a:pt x="2471834" y="361697"/>
                </a:cubicBezTo>
                <a:cubicBezTo>
                  <a:pt x="2511290" y="361697"/>
                  <a:pt x="2550746" y="361697"/>
                  <a:pt x="2590203" y="361697"/>
                </a:cubicBezTo>
                <a:cubicBezTo>
                  <a:pt x="2600067" y="361697"/>
                  <a:pt x="2604739" y="366889"/>
                  <a:pt x="2604220" y="376753"/>
                </a:cubicBezTo>
                <a:cubicBezTo>
                  <a:pt x="2604220" y="386098"/>
                  <a:pt x="2604739" y="395443"/>
                  <a:pt x="2603701" y="404788"/>
                </a:cubicBezTo>
                <a:cubicBezTo>
                  <a:pt x="2602662" y="415171"/>
                  <a:pt x="2606297" y="420882"/>
                  <a:pt x="2616161" y="425035"/>
                </a:cubicBezTo>
                <a:cubicBezTo>
                  <a:pt x="2637965" y="434899"/>
                  <a:pt x="2648349" y="453070"/>
                  <a:pt x="2648868" y="476951"/>
                </a:cubicBezTo>
                <a:cubicBezTo>
                  <a:pt x="2648868" y="493565"/>
                  <a:pt x="2648868" y="510697"/>
                  <a:pt x="2648868" y="527310"/>
                </a:cubicBezTo>
                <a:cubicBezTo>
                  <a:pt x="2648868" y="542106"/>
                  <a:pt x="2648090" y="548596"/>
                  <a:pt x="2651010" y="551386"/>
                </a:cubicBezTo>
                <a:lnTo>
                  <a:pt x="2661207" y="552175"/>
                </a:lnTo>
                <a:lnTo>
                  <a:pt x="2661207" y="497877"/>
                </a:lnTo>
                <a:cubicBezTo>
                  <a:pt x="2661207" y="443514"/>
                  <a:pt x="2661207" y="371030"/>
                  <a:pt x="2661207" y="274385"/>
                </a:cubicBezTo>
                <a:cubicBezTo>
                  <a:pt x="2661207" y="274385"/>
                  <a:pt x="2661207" y="274385"/>
                  <a:pt x="2916581" y="274385"/>
                </a:cubicBezTo>
                <a:cubicBezTo>
                  <a:pt x="2916581" y="274385"/>
                  <a:pt x="2916581" y="274385"/>
                  <a:pt x="2916581" y="623897"/>
                </a:cubicBezTo>
                <a:cubicBezTo>
                  <a:pt x="2916581" y="623897"/>
                  <a:pt x="2916581" y="623897"/>
                  <a:pt x="3103505" y="623897"/>
                </a:cubicBezTo>
                <a:cubicBezTo>
                  <a:pt x="3103505" y="623897"/>
                  <a:pt x="3103505" y="623897"/>
                  <a:pt x="3103505" y="938986"/>
                </a:cubicBezTo>
                <a:cubicBezTo>
                  <a:pt x="3103505" y="938986"/>
                  <a:pt x="3103505" y="938986"/>
                  <a:pt x="3253570" y="938986"/>
                </a:cubicBezTo>
                <a:cubicBezTo>
                  <a:pt x="3253570" y="938986"/>
                  <a:pt x="3253570" y="938986"/>
                  <a:pt x="3253570" y="833074"/>
                </a:cubicBezTo>
                <a:cubicBezTo>
                  <a:pt x="3253570" y="833074"/>
                  <a:pt x="3253570" y="833074"/>
                  <a:pt x="3458923" y="833074"/>
                </a:cubicBezTo>
                <a:cubicBezTo>
                  <a:pt x="3458923" y="833074"/>
                  <a:pt x="3458923" y="833074"/>
                  <a:pt x="3458923" y="449141"/>
                </a:cubicBezTo>
                <a:cubicBezTo>
                  <a:pt x="3458923" y="449141"/>
                  <a:pt x="3458923" y="449141"/>
                  <a:pt x="3619519" y="449141"/>
                </a:cubicBezTo>
                <a:cubicBezTo>
                  <a:pt x="3619519" y="449141"/>
                  <a:pt x="3619519" y="449141"/>
                  <a:pt x="3619519" y="822482"/>
                </a:cubicBezTo>
                <a:cubicBezTo>
                  <a:pt x="3619519" y="822482"/>
                  <a:pt x="3619519" y="822482"/>
                  <a:pt x="3716929" y="822482"/>
                </a:cubicBezTo>
                <a:cubicBezTo>
                  <a:pt x="3716929" y="822482"/>
                  <a:pt x="3716929" y="822482"/>
                  <a:pt x="3716929" y="533871"/>
                </a:cubicBezTo>
                <a:cubicBezTo>
                  <a:pt x="3716929" y="533871"/>
                  <a:pt x="3716929" y="533871"/>
                  <a:pt x="3948609" y="533871"/>
                </a:cubicBezTo>
                <a:cubicBezTo>
                  <a:pt x="3948609" y="533871"/>
                  <a:pt x="3948609" y="533871"/>
                  <a:pt x="3948609" y="827778"/>
                </a:cubicBezTo>
                <a:cubicBezTo>
                  <a:pt x="3948609" y="827778"/>
                  <a:pt x="3948609" y="827778"/>
                  <a:pt x="3952270" y="827778"/>
                </a:cubicBezTo>
                <a:lnTo>
                  <a:pt x="3956368" y="827778"/>
                </a:lnTo>
                <a:lnTo>
                  <a:pt x="3956368" y="761209"/>
                </a:lnTo>
                <a:lnTo>
                  <a:pt x="3956368" y="714516"/>
                </a:lnTo>
                <a:lnTo>
                  <a:pt x="4000985" y="714516"/>
                </a:lnTo>
                <a:lnTo>
                  <a:pt x="4000985" y="420341"/>
                </a:lnTo>
                <a:lnTo>
                  <a:pt x="4000984" y="420341"/>
                </a:lnTo>
                <a:lnTo>
                  <a:pt x="4000984" y="339659"/>
                </a:lnTo>
                <a:lnTo>
                  <a:pt x="4071715" y="339659"/>
                </a:lnTo>
                <a:lnTo>
                  <a:pt x="4142446" y="339659"/>
                </a:lnTo>
                <a:lnTo>
                  <a:pt x="4142446" y="413478"/>
                </a:lnTo>
                <a:lnTo>
                  <a:pt x="4142446" y="413480"/>
                </a:lnTo>
                <a:lnTo>
                  <a:pt x="4142446" y="713686"/>
                </a:lnTo>
                <a:lnTo>
                  <a:pt x="4182921" y="713686"/>
                </a:lnTo>
                <a:lnTo>
                  <a:pt x="4182921" y="705384"/>
                </a:lnTo>
                <a:cubicBezTo>
                  <a:pt x="4182921" y="687899"/>
                  <a:pt x="4182921" y="667917"/>
                  <a:pt x="4182921" y="645080"/>
                </a:cubicBezTo>
                <a:cubicBezTo>
                  <a:pt x="4182921" y="645080"/>
                  <a:pt x="4182921" y="645080"/>
                  <a:pt x="4214842" y="645080"/>
                </a:cubicBezTo>
                <a:lnTo>
                  <a:pt x="4243942" y="645080"/>
                </a:lnTo>
                <a:lnTo>
                  <a:pt x="4243942" y="339659"/>
                </a:lnTo>
                <a:lnTo>
                  <a:pt x="4243942" y="249509"/>
                </a:lnTo>
                <a:lnTo>
                  <a:pt x="4288534" y="249509"/>
                </a:lnTo>
                <a:lnTo>
                  <a:pt x="4337854" y="249509"/>
                </a:lnTo>
                <a:lnTo>
                  <a:pt x="4337854" y="322718"/>
                </a:lnTo>
                <a:lnTo>
                  <a:pt x="4337854" y="322720"/>
                </a:lnTo>
                <a:lnTo>
                  <a:pt x="4337854" y="380000"/>
                </a:lnTo>
                <a:lnTo>
                  <a:pt x="4654875" y="380000"/>
                </a:lnTo>
                <a:lnTo>
                  <a:pt x="4654875" y="379790"/>
                </a:lnTo>
                <a:lnTo>
                  <a:pt x="4675084" y="379790"/>
                </a:lnTo>
                <a:lnTo>
                  <a:pt x="4675084" y="474896"/>
                </a:lnTo>
                <a:lnTo>
                  <a:pt x="4676745" y="475064"/>
                </a:lnTo>
                <a:cubicBezTo>
                  <a:pt x="4708955" y="481655"/>
                  <a:pt x="4734183" y="507417"/>
                  <a:pt x="4739988" y="539907"/>
                </a:cubicBezTo>
                <a:lnTo>
                  <a:pt x="4740674" y="547701"/>
                </a:lnTo>
                <a:lnTo>
                  <a:pt x="4741248" y="547701"/>
                </a:lnTo>
                <a:lnTo>
                  <a:pt x="4741248" y="554205"/>
                </a:lnTo>
                <a:lnTo>
                  <a:pt x="4741248" y="554208"/>
                </a:lnTo>
                <a:lnTo>
                  <a:pt x="4741248" y="739927"/>
                </a:lnTo>
                <a:lnTo>
                  <a:pt x="4764753" y="740400"/>
                </a:lnTo>
                <a:cubicBezTo>
                  <a:pt x="4764753" y="740400"/>
                  <a:pt x="4764753" y="740400"/>
                  <a:pt x="4764753" y="666262"/>
                </a:cubicBezTo>
                <a:cubicBezTo>
                  <a:pt x="4764753" y="666262"/>
                  <a:pt x="4764753" y="666262"/>
                  <a:pt x="4899024" y="666262"/>
                </a:cubicBezTo>
                <a:cubicBezTo>
                  <a:pt x="4899024" y="666262"/>
                  <a:pt x="4899024" y="666262"/>
                  <a:pt x="4899024" y="735104"/>
                </a:cubicBezTo>
                <a:cubicBezTo>
                  <a:pt x="4899024" y="735104"/>
                  <a:pt x="4899024" y="735104"/>
                  <a:pt x="5028026" y="735104"/>
                </a:cubicBezTo>
                <a:cubicBezTo>
                  <a:pt x="5028026" y="735104"/>
                  <a:pt x="5028026" y="735104"/>
                  <a:pt x="5028026" y="658319"/>
                </a:cubicBezTo>
                <a:cubicBezTo>
                  <a:pt x="5028026" y="658319"/>
                  <a:pt x="5028026" y="658319"/>
                  <a:pt x="5154397" y="660966"/>
                </a:cubicBezTo>
                <a:cubicBezTo>
                  <a:pt x="5154397" y="660966"/>
                  <a:pt x="5154397" y="660966"/>
                  <a:pt x="5154397" y="369707"/>
                </a:cubicBezTo>
                <a:cubicBezTo>
                  <a:pt x="5154397" y="369707"/>
                  <a:pt x="5154397" y="369707"/>
                  <a:pt x="5409771" y="369707"/>
                </a:cubicBezTo>
                <a:cubicBezTo>
                  <a:pt x="5409771" y="369707"/>
                  <a:pt x="5409771" y="369707"/>
                  <a:pt x="5409771" y="623897"/>
                </a:cubicBezTo>
                <a:cubicBezTo>
                  <a:pt x="5409771" y="623897"/>
                  <a:pt x="5409771" y="623897"/>
                  <a:pt x="5599327" y="623897"/>
                </a:cubicBezTo>
                <a:cubicBezTo>
                  <a:pt x="5599327" y="623897"/>
                  <a:pt x="5599327" y="623897"/>
                  <a:pt x="5599327" y="681817"/>
                </a:cubicBezTo>
                <a:lnTo>
                  <a:pt x="5599327" y="692743"/>
                </a:lnTo>
                <a:lnTo>
                  <a:pt x="5628967" y="692743"/>
                </a:lnTo>
                <a:lnTo>
                  <a:pt x="5628967" y="672950"/>
                </a:lnTo>
                <a:lnTo>
                  <a:pt x="5794767" y="672950"/>
                </a:lnTo>
                <a:lnTo>
                  <a:pt x="5794803" y="672943"/>
                </a:lnTo>
                <a:lnTo>
                  <a:pt x="5792189" y="672943"/>
                </a:lnTo>
                <a:lnTo>
                  <a:pt x="5784518" y="672943"/>
                </a:lnTo>
                <a:lnTo>
                  <a:pt x="5628967" y="672943"/>
                </a:lnTo>
                <a:lnTo>
                  <a:pt x="5792189" y="576196"/>
                </a:lnTo>
                <a:lnTo>
                  <a:pt x="5792189" y="668395"/>
                </a:lnTo>
                <a:lnTo>
                  <a:pt x="5947738" y="576196"/>
                </a:lnTo>
                <a:lnTo>
                  <a:pt x="5947738" y="668395"/>
                </a:lnTo>
                <a:lnTo>
                  <a:pt x="6103287" y="576196"/>
                </a:lnTo>
                <a:lnTo>
                  <a:pt x="6103287" y="668395"/>
                </a:lnTo>
                <a:lnTo>
                  <a:pt x="6258836" y="576196"/>
                </a:lnTo>
                <a:lnTo>
                  <a:pt x="6258836" y="672943"/>
                </a:lnTo>
                <a:lnTo>
                  <a:pt x="6154820" y="672943"/>
                </a:lnTo>
                <a:lnTo>
                  <a:pt x="6154820" y="672950"/>
                </a:lnTo>
                <a:lnTo>
                  <a:pt x="6258836" y="672950"/>
                </a:lnTo>
                <a:lnTo>
                  <a:pt x="6258836" y="708560"/>
                </a:lnTo>
                <a:lnTo>
                  <a:pt x="6258836" y="726328"/>
                </a:lnTo>
                <a:lnTo>
                  <a:pt x="6349534" y="726328"/>
                </a:lnTo>
                <a:cubicBezTo>
                  <a:pt x="6354193" y="726328"/>
                  <a:pt x="6354387" y="726134"/>
                  <a:pt x="6354387" y="721669"/>
                </a:cubicBezTo>
                <a:cubicBezTo>
                  <a:pt x="6354387" y="698761"/>
                  <a:pt x="6354387" y="676048"/>
                  <a:pt x="6354387" y="653142"/>
                </a:cubicBezTo>
                <a:cubicBezTo>
                  <a:pt x="6354387" y="651200"/>
                  <a:pt x="6354193" y="649647"/>
                  <a:pt x="6351863" y="648482"/>
                </a:cubicBezTo>
                <a:cubicBezTo>
                  <a:pt x="6348369" y="646735"/>
                  <a:pt x="6348563" y="644018"/>
                  <a:pt x="6352251" y="641882"/>
                </a:cubicBezTo>
                <a:cubicBezTo>
                  <a:pt x="6353999" y="640911"/>
                  <a:pt x="6354581" y="639941"/>
                  <a:pt x="6354581" y="638194"/>
                </a:cubicBezTo>
                <a:cubicBezTo>
                  <a:pt x="6354581" y="622081"/>
                  <a:pt x="6354581" y="605967"/>
                  <a:pt x="6354581" y="589854"/>
                </a:cubicBezTo>
                <a:cubicBezTo>
                  <a:pt x="6354581" y="587719"/>
                  <a:pt x="6353610" y="586554"/>
                  <a:pt x="6351863" y="585584"/>
                </a:cubicBezTo>
                <a:cubicBezTo>
                  <a:pt x="6348757" y="583836"/>
                  <a:pt x="6348757" y="581507"/>
                  <a:pt x="6351863" y="579954"/>
                </a:cubicBezTo>
                <a:cubicBezTo>
                  <a:pt x="6354581" y="578595"/>
                  <a:pt x="6354581" y="576848"/>
                  <a:pt x="6354581" y="574712"/>
                </a:cubicBezTo>
                <a:cubicBezTo>
                  <a:pt x="6354581" y="559182"/>
                  <a:pt x="6354581" y="543651"/>
                  <a:pt x="6354581" y="528121"/>
                </a:cubicBezTo>
                <a:cubicBezTo>
                  <a:pt x="6354581" y="525792"/>
                  <a:pt x="6354387" y="524238"/>
                  <a:pt x="6351669" y="522879"/>
                </a:cubicBezTo>
                <a:cubicBezTo>
                  <a:pt x="6348369" y="521326"/>
                  <a:pt x="6348563" y="518026"/>
                  <a:pt x="6351863" y="516473"/>
                </a:cubicBezTo>
                <a:cubicBezTo>
                  <a:pt x="6354193" y="515308"/>
                  <a:pt x="6354387" y="513755"/>
                  <a:pt x="6354387" y="511814"/>
                </a:cubicBezTo>
                <a:cubicBezTo>
                  <a:pt x="6354387" y="496672"/>
                  <a:pt x="6354387" y="481335"/>
                  <a:pt x="6354387" y="465999"/>
                </a:cubicBezTo>
                <a:cubicBezTo>
                  <a:pt x="6354387" y="463864"/>
                  <a:pt x="6353999" y="462311"/>
                  <a:pt x="6351475" y="460952"/>
                </a:cubicBezTo>
                <a:cubicBezTo>
                  <a:pt x="6348369" y="459399"/>
                  <a:pt x="6348563" y="456293"/>
                  <a:pt x="6351863" y="454545"/>
                </a:cubicBezTo>
                <a:cubicBezTo>
                  <a:pt x="6353999" y="453575"/>
                  <a:pt x="6354387" y="452410"/>
                  <a:pt x="6354387" y="450469"/>
                </a:cubicBezTo>
                <a:cubicBezTo>
                  <a:pt x="6354387" y="434356"/>
                  <a:pt x="6354387" y="418243"/>
                  <a:pt x="6354387" y="402130"/>
                </a:cubicBezTo>
                <a:cubicBezTo>
                  <a:pt x="6354387" y="400189"/>
                  <a:pt x="6353805" y="399218"/>
                  <a:pt x="6351863" y="398054"/>
                </a:cubicBezTo>
                <a:cubicBezTo>
                  <a:pt x="6348369" y="396112"/>
                  <a:pt x="6348369" y="393394"/>
                  <a:pt x="6352057" y="391453"/>
                </a:cubicBezTo>
                <a:cubicBezTo>
                  <a:pt x="6354193" y="390288"/>
                  <a:pt x="6354387" y="388929"/>
                  <a:pt x="6354387" y="387182"/>
                </a:cubicBezTo>
                <a:cubicBezTo>
                  <a:pt x="6354387" y="371652"/>
                  <a:pt x="6354387" y="356121"/>
                  <a:pt x="6354387" y="340591"/>
                </a:cubicBezTo>
                <a:cubicBezTo>
                  <a:pt x="6354387" y="338650"/>
                  <a:pt x="6354193" y="337096"/>
                  <a:pt x="6351863" y="335932"/>
                </a:cubicBezTo>
                <a:cubicBezTo>
                  <a:pt x="6348369" y="334185"/>
                  <a:pt x="6348563" y="331467"/>
                  <a:pt x="6352251" y="329331"/>
                </a:cubicBezTo>
                <a:cubicBezTo>
                  <a:pt x="6353999" y="328361"/>
                  <a:pt x="6354581" y="327390"/>
                  <a:pt x="6354581" y="325643"/>
                </a:cubicBezTo>
                <a:cubicBezTo>
                  <a:pt x="6354581" y="309530"/>
                  <a:pt x="6354581" y="293417"/>
                  <a:pt x="6354581" y="277304"/>
                </a:cubicBezTo>
                <a:cubicBezTo>
                  <a:pt x="6354581" y="275363"/>
                  <a:pt x="6353999" y="273810"/>
                  <a:pt x="6351863" y="273227"/>
                </a:cubicBezTo>
                <a:cubicBezTo>
                  <a:pt x="6349922" y="272645"/>
                  <a:pt x="6349534" y="271286"/>
                  <a:pt x="6349922" y="269539"/>
                </a:cubicBezTo>
                <a:cubicBezTo>
                  <a:pt x="6350310" y="267792"/>
                  <a:pt x="6351863" y="267209"/>
                  <a:pt x="6353610" y="267209"/>
                </a:cubicBezTo>
                <a:cubicBezTo>
                  <a:pt x="6354775" y="267209"/>
                  <a:pt x="6356134" y="267209"/>
                  <a:pt x="6357299" y="267209"/>
                </a:cubicBezTo>
                <a:cubicBezTo>
                  <a:pt x="6380206" y="267209"/>
                  <a:pt x="6403308" y="267209"/>
                  <a:pt x="6426409" y="267209"/>
                </a:cubicBezTo>
                <a:cubicBezTo>
                  <a:pt x="6427768" y="267209"/>
                  <a:pt x="6429321" y="267015"/>
                  <a:pt x="6430680" y="267209"/>
                </a:cubicBezTo>
                <a:cubicBezTo>
                  <a:pt x="6433010" y="267404"/>
                  <a:pt x="6433980" y="268568"/>
                  <a:pt x="6433980" y="270704"/>
                </a:cubicBezTo>
                <a:cubicBezTo>
                  <a:pt x="6433786" y="272839"/>
                  <a:pt x="6432233" y="273033"/>
                  <a:pt x="6430486" y="273033"/>
                </a:cubicBezTo>
                <a:cubicBezTo>
                  <a:pt x="6429515" y="273033"/>
                  <a:pt x="6428739" y="273033"/>
                  <a:pt x="6427962" y="273033"/>
                </a:cubicBezTo>
                <a:cubicBezTo>
                  <a:pt x="6427962" y="273422"/>
                  <a:pt x="6427768" y="273810"/>
                  <a:pt x="6427768" y="274198"/>
                </a:cubicBezTo>
                <a:cubicBezTo>
                  <a:pt x="6427768" y="292641"/>
                  <a:pt x="6427768" y="310889"/>
                  <a:pt x="6427768" y="329137"/>
                </a:cubicBezTo>
                <a:cubicBezTo>
                  <a:pt x="6428933" y="329331"/>
                  <a:pt x="6429904" y="329137"/>
                  <a:pt x="6430874" y="329331"/>
                </a:cubicBezTo>
                <a:cubicBezTo>
                  <a:pt x="6432622" y="329525"/>
                  <a:pt x="6433786" y="330690"/>
                  <a:pt x="6433786" y="332438"/>
                </a:cubicBezTo>
                <a:cubicBezTo>
                  <a:pt x="6433980" y="334379"/>
                  <a:pt x="6433010" y="335737"/>
                  <a:pt x="6430874" y="336126"/>
                </a:cubicBezTo>
                <a:cubicBezTo>
                  <a:pt x="6429710" y="336320"/>
                  <a:pt x="6428739" y="336320"/>
                  <a:pt x="6427768" y="336320"/>
                </a:cubicBezTo>
                <a:cubicBezTo>
                  <a:pt x="6427768" y="354763"/>
                  <a:pt x="6427768" y="373011"/>
                  <a:pt x="6427768" y="391259"/>
                </a:cubicBezTo>
                <a:cubicBezTo>
                  <a:pt x="6428933" y="391259"/>
                  <a:pt x="6429904" y="391259"/>
                  <a:pt x="6430874" y="391453"/>
                </a:cubicBezTo>
                <a:cubicBezTo>
                  <a:pt x="6433010" y="391647"/>
                  <a:pt x="6433786" y="393006"/>
                  <a:pt x="6433786" y="395142"/>
                </a:cubicBezTo>
                <a:cubicBezTo>
                  <a:pt x="6433786" y="396889"/>
                  <a:pt x="6432816" y="398054"/>
                  <a:pt x="6430874" y="398248"/>
                </a:cubicBezTo>
                <a:cubicBezTo>
                  <a:pt x="6429710" y="398248"/>
                  <a:pt x="6428739" y="398248"/>
                  <a:pt x="6427768" y="398248"/>
                </a:cubicBezTo>
                <a:cubicBezTo>
                  <a:pt x="6427768" y="417078"/>
                  <a:pt x="6427768" y="435715"/>
                  <a:pt x="6427768" y="454351"/>
                </a:cubicBezTo>
                <a:cubicBezTo>
                  <a:pt x="6428933" y="454545"/>
                  <a:pt x="6429904" y="454351"/>
                  <a:pt x="6430874" y="454545"/>
                </a:cubicBezTo>
                <a:cubicBezTo>
                  <a:pt x="6432622" y="454740"/>
                  <a:pt x="6433786" y="455904"/>
                  <a:pt x="6433786" y="457652"/>
                </a:cubicBezTo>
                <a:cubicBezTo>
                  <a:pt x="6433980" y="459593"/>
                  <a:pt x="6433010" y="460952"/>
                  <a:pt x="6430874" y="461340"/>
                </a:cubicBezTo>
                <a:cubicBezTo>
                  <a:pt x="6429710" y="461534"/>
                  <a:pt x="6428739" y="461534"/>
                  <a:pt x="6427768" y="461534"/>
                </a:cubicBezTo>
                <a:cubicBezTo>
                  <a:pt x="6427574" y="461534"/>
                  <a:pt x="6427574" y="461534"/>
                  <a:pt x="6427574" y="461534"/>
                </a:cubicBezTo>
                <a:cubicBezTo>
                  <a:pt x="6427574" y="461728"/>
                  <a:pt x="6427574" y="461728"/>
                  <a:pt x="6427574" y="461728"/>
                </a:cubicBezTo>
                <a:lnTo>
                  <a:pt x="6427768" y="461728"/>
                </a:lnTo>
                <a:cubicBezTo>
                  <a:pt x="6427768" y="480171"/>
                  <a:pt x="6427768" y="498419"/>
                  <a:pt x="6427768" y="516667"/>
                </a:cubicBezTo>
                <a:cubicBezTo>
                  <a:pt x="6428933" y="516861"/>
                  <a:pt x="6429904" y="516667"/>
                  <a:pt x="6430874" y="516861"/>
                </a:cubicBezTo>
                <a:cubicBezTo>
                  <a:pt x="6433010" y="517055"/>
                  <a:pt x="6433980" y="518608"/>
                  <a:pt x="6433786" y="520550"/>
                </a:cubicBezTo>
                <a:cubicBezTo>
                  <a:pt x="6433786" y="522297"/>
                  <a:pt x="6432816" y="523462"/>
                  <a:pt x="6430874" y="523656"/>
                </a:cubicBezTo>
                <a:cubicBezTo>
                  <a:pt x="6429710" y="523850"/>
                  <a:pt x="6428739" y="523850"/>
                  <a:pt x="6427768" y="523850"/>
                </a:cubicBezTo>
                <a:cubicBezTo>
                  <a:pt x="6427768" y="542681"/>
                  <a:pt x="6427768" y="561317"/>
                  <a:pt x="6427768" y="579954"/>
                </a:cubicBezTo>
                <a:cubicBezTo>
                  <a:pt x="6429127" y="579954"/>
                  <a:pt x="6430292" y="579954"/>
                  <a:pt x="6431457" y="580148"/>
                </a:cubicBezTo>
                <a:cubicBezTo>
                  <a:pt x="6433010" y="580536"/>
                  <a:pt x="6433786" y="581701"/>
                  <a:pt x="6433786" y="583254"/>
                </a:cubicBezTo>
                <a:cubicBezTo>
                  <a:pt x="6433786" y="585001"/>
                  <a:pt x="6433010" y="585778"/>
                  <a:pt x="6431263" y="585972"/>
                </a:cubicBezTo>
                <a:cubicBezTo>
                  <a:pt x="6430098" y="586166"/>
                  <a:pt x="6428933" y="586749"/>
                  <a:pt x="6427768" y="587137"/>
                </a:cubicBezTo>
                <a:cubicBezTo>
                  <a:pt x="6427768" y="605580"/>
                  <a:pt x="6427768" y="623828"/>
                  <a:pt x="6427768" y="642076"/>
                </a:cubicBezTo>
                <a:cubicBezTo>
                  <a:pt x="6428933" y="642270"/>
                  <a:pt x="6429904" y="642076"/>
                  <a:pt x="6430874" y="642270"/>
                </a:cubicBezTo>
                <a:cubicBezTo>
                  <a:pt x="6433010" y="642465"/>
                  <a:pt x="6433980" y="643823"/>
                  <a:pt x="6433786" y="645959"/>
                </a:cubicBezTo>
                <a:cubicBezTo>
                  <a:pt x="6433786" y="647706"/>
                  <a:pt x="6432816" y="648871"/>
                  <a:pt x="6430874" y="649065"/>
                </a:cubicBezTo>
                <a:cubicBezTo>
                  <a:pt x="6429710" y="649259"/>
                  <a:pt x="6428739" y="649259"/>
                  <a:pt x="6427768" y="649259"/>
                </a:cubicBezTo>
                <a:cubicBezTo>
                  <a:pt x="6427768" y="675272"/>
                  <a:pt x="6427768" y="701479"/>
                  <a:pt x="6427768" y="727687"/>
                </a:cubicBezTo>
                <a:cubicBezTo>
                  <a:pt x="6435339" y="727687"/>
                  <a:pt x="6443105" y="727881"/>
                  <a:pt x="6450870" y="727881"/>
                </a:cubicBezTo>
                <a:cubicBezTo>
                  <a:pt x="6473583" y="727881"/>
                  <a:pt x="6496490" y="727687"/>
                  <a:pt x="6519204" y="727687"/>
                </a:cubicBezTo>
                <a:cubicBezTo>
                  <a:pt x="6519204" y="714680"/>
                  <a:pt x="6519398" y="701479"/>
                  <a:pt x="6519398" y="688473"/>
                </a:cubicBezTo>
                <a:cubicBezTo>
                  <a:pt x="6519398" y="675466"/>
                  <a:pt x="6519398" y="662266"/>
                  <a:pt x="6519398" y="649259"/>
                </a:cubicBezTo>
                <a:cubicBezTo>
                  <a:pt x="6518427" y="649259"/>
                  <a:pt x="6517651" y="649259"/>
                  <a:pt x="6516874" y="649259"/>
                </a:cubicBezTo>
                <a:cubicBezTo>
                  <a:pt x="6514545" y="649259"/>
                  <a:pt x="6513186" y="647900"/>
                  <a:pt x="6513186" y="645570"/>
                </a:cubicBezTo>
                <a:cubicBezTo>
                  <a:pt x="6513186" y="643435"/>
                  <a:pt x="6514545" y="642465"/>
                  <a:pt x="6516680" y="642270"/>
                </a:cubicBezTo>
                <a:cubicBezTo>
                  <a:pt x="6517651" y="642270"/>
                  <a:pt x="6518427" y="642270"/>
                  <a:pt x="6519204" y="642270"/>
                </a:cubicBezTo>
                <a:cubicBezTo>
                  <a:pt x="6519204" y="623440"/>
                  <a:pt x="6519204" y="604803"/>
                  <a:pt x="6519204" y="586166"/>
                </a:cubicBezTo>
                <a:cubicBezTo>
                  <a:pt x="6518815" y="586166"/>
                  <a:pt x="6518427" y="586166"/>
                  <a:pt x="6518039" y="586166"/>
                </a:cubicBezTo>
                <a:cubicBezTo>
                  <a:pt x="6515904" y="586166"/>
                  <a:pt x="6513768" y="585972"/>
                  <a:pt x="6513574" y="583448"/>
                </a:cubicBezTo>
                <a:cubicBezTo>
                  <a:pt x="6513186" y="580342"/>
                  <a:pt x="6515709" y="580148"/>
                  <a:pt x="6518039" y="580148"/>
                </a:cubicBezTo>
                <a:cubicBezTo>
                  <a:pt x="6518427" y="580148"/>
                  <a:pt x="6518815" y="580148"/>
                  <a:pt x="6519204" y="580148"/>
                </a:cubicBezTo>
                <a:cubicBezTo>
                  <a:pt x="6519204" y="561317"/>
                  <a:pt x="6519204" y="542681"/>
                  <a:pt x="6519204" y="524044"/>
                </a:cubicBezTo>
                <a:cubicBezTo>
                  <a:pt x="6518039" y="523850"/>
                  <a:pt x="6517068" y="524044"/>
                  <a:pt x="6516098" y="523850"/>
                </a:cubicBezTo>
                <a:cubicBezTo>
                  <a:pt x="6514156" y="523462"/>
                  <a:pt x="6513186" y="522297"/>
                  <a:pt x="6513186" y="520550"/>
                </a:cubicBezTo>
                <a:cubicBezTo>
                  <a:pt x="6513186" y="518415"/>
                  <a:pt x="6514156" y="517250"/>
                  <a:pt x="6516292" y="516861"/>
                </a:cubicBezTo>
                <a:cubicBezTo>
                  <a:pt x="6517457" y="516667"/>
                  <a:pt x="6518427" y="516667"/>
                  <a:pt x="6519398" y="516667"/>
                </a:cubicBezTo>
                <a:cubicBezTo>
                  <a:pt x="6519398" y="498225"/>
                  <a:pt x="6519398" y="479977"/>
                  <a:pt x="6519398" y="461728"/>
                </a:cubicBezTo>
                <a:cubicBezTo>
                  <a:pt x="6519204" y="461728"/>
                  <a:pt x="6519010" y="461728"/>
                  <a:pt x="6518815" y="461728"/>
                </a:cubicBezTo>
                <a:cubicBezTo>
                  <a:pt x="6515904" y="461534"/>
                  <a:pt x="6513380" y="460369"/>
                  <a:pt x="6513574" y="457263"/>
                </a:cubicBezTo>
                <a:cubicBezTo>
                  <a:pt x="6513768" y="453963"/>
                  <a:pt x="6517068" y="454740"/>
                  <a:pt x="6519398" y="454545"/>
                </a:cubicBezTo>
                <a:cubicBezTo>
                  <a:pt x="6519398" y="435715"/>
                  <a:pt x="6519398" y="417078"/>
                  <a:pt x="6519398" y="398442"/>
                </a:cubicBezTo>
                <a:cubicBezTo>
                  <a:pt x="6517068" y="398442"/>
                  <a:pt x="6514156" y="399024"/>
                  <a:pt x="6513574" y="395724"/>
                </a:cubicBezTo>
                <a:cubicBezTo>
                  <a:pt x="6513186" y="393589"/>
                  <a:pt x="6515321" y="392036"/>
                  <a:pt x="6519592" y="391259"/>
                </a:cubicBezTo>
                <a:cubicBezTo>
                  <a:pt x="6519592" y="372817"/>
                  <a:pt x="6519592" y="354568"/>
                  <a:pt x="6519592" y="336320"/>
                </a:cubicBezTo>
                <a:cubicBezTo>
                  <a:pt x="6519010" y="336320"/>
                  <a:pt x="6518427" y="336320"/>
                  <a:pt x="6517845" y="336320"/>
                </a:cubicBezTo>
                <a:cubicBezTo>
                  <a:pt x="6515515" y="336320"/>
                  <a:pt x="6513574" y="335543"/>
                  <a:pt x="6513574" y="332826"/>
                </a:cubicBezTo>
                <a:cubicBezTo>
                  <a:pt x="6513574" y="330108"/>
                  <a:pt x="6515321" y="329331"/>
                  <a:pt x="6517845" y="329331"/>
                </a:cubicBezTo>
                <a:cubicBezTo>
                  <a:pt x="6518427" y="329331"/>
                  <a:pt x="6519010" y="329331"/>
                  <a:pt x="6519592" y="329331"/>
                </a:cubicBezTo>
                <a:cubicBezTo>
                  <a:pt x="6519592" y="311083"/>
                  <a:pt x="6519592" y="292835"/>
                  <a:pt x="6519592" y="274586"/>
                </a:cubicBezTo>
                <a:cubicBezTo>
                  <a:pt x="6518621" y="273227"/>
                  <a:pt x="6517068" y="273422"/>
                  <a:pt x="6515709" y="273033"/>
                </a:cubicBezTo>
                <a:cubicBezTo>
                  <a:pt x="6514156" y="272645"/>
                  <a:pt x="6513380" y="271480"/>
                  <a:pt x="6513574" y="269927"/>
                </a:cubicBezTo>
                <a:cubicBezTo>
                  <a:pt x="6513768" y="268374"/>
                  <a:pt x="6514933" y="267598"/>
                  <a:pt x="6516486" y="267404"/>
                </a:cubicBezTo>
                <a:cubicBezTo>
                  <a:pt x="6517651" y="267209"/>
                  <a:pt x="6519010" y="267209"/>
                  <a:pt x="6520174" y="267209"/>
                </a:cubicBezTo>
                <a:cubicBezTo>
                  <a:pt x="6544052" y="267209"/>
                  <a:pt x="6567930" y="267209"/>
                  <a:pt x="6591809" y="267209"/>
                </a:cubicBezTo>
                <a:cubicBezTo>
                  <a:pt x="6592779" y="267209"/>
                  <a:pt x="6593556" y="267209"/>
                  <a:pt x="6594332" y="267209"/>
                </a:cubicBezTo>
                <a:cubicBezTo>
                  <a:pt x="6595885" y="267209"/>
                  <a:pt x="6597632" y="267404"/>
                  <a:pt x="6598409" y="269733"/>
                </a:cubicBezTo>
                <a:cubicBezTo>
                  <a:pt x="6598603" y="271286"/>
                  <a:pt x="6598409" y="273033"/>
                  <a:pt x="6596274" y="273227"/>
                </a:cubicBezTo>
                <a:cubicBezTo>
                  <a:pt x="6593750" y="273616"/>
                  <a:pt x="6593556" y="275169"/>
                  <a:pt x="6593556" y="277110"/>
                </a:cubicBezTo>
                <a:cubicBezTo>
                  <a:pt x="6593556" y="293223"/>
                  <a:pt x="6593556" y="309336"/>
                  <a:pt x="6593556" y="325449"/>
                </a:cubicBezTo>
                <a:cubicBezTo>
                  <a:pt x="6593556" y="327390"/>
                  <a:pt x="6594138" y="328361"/>
                  <a:pt x="6596079" y="329525"/>
                </a:cubicBezTo>
                <a:cubicBezTo>
                  <a:pt x="6599574" y="331467"/>
                  <a:pt x="6599574" y="334185"/>
                  <a:pt x="6595885" y="336126"/>
                </a:cubicBezTo>
                <a:cubicBezTo>
                  <a:pt x="6593750" y="337291"/>
                  <a:pt x="6593556" y="338650"/>
                  <a:pt x="6593556" y="340397"/>
                </a:cubicBezTo>
                <a:cubicBezTo>
                  <a:pt x="6593556" y="355927"/>
                  <a:pt x="6593556" y="371458"/>
                  <a:pt x="6593556" y="386988"/>
                </a:cubicBezTo>
                <a:cubicBezTo>
                  <a:pt x="6593556" y="388929"/>
                  <a:pt x="6593750" y="390482"/>
                  <a:pt x="6596079" y="391647"/>
                </a:cubicBezTo>
                <a:cubicBezTo>
                  <a:pt x="6599768" y="393589"/>
                  <a:pt x="6599574" y="396501"/>
                  <a:pt x="6595691" y="398442"/>
                </a:cubicBezTo>
                <a:cubicBezTo>
                  <a:pt x="6593750" y="399412"/>
                  <a:pt x="6593556" y="400771"/>
                  <a:pt x="6593556" y="402324"/>
                </a:cubicBezTo>
                <a:cubicBezTo>
                  <a:pt x="6593556" y="407954"/>
                  <a:pt x="6593556" y="413390"/>
                  <a:pt x="6593556" y="419020"/>
                </a:cubicBezTo>
                <a:cubicBezTo>
                  <a:pt x="6593556" y="429309"/>
                  <a:pt x="6593556" y="439403"/>
                  <a:pt x="6593556" y="449498"/>
                </a:cubicBezTo>
                <a:cubicBezTo>
                  <a:pt x="6593556" y="451828"/>
                  <a:pt x="6593167" y="453963"/>
                  <a:pt x="6596662" y="454934"/>
                </a:cubicBezTo>
                <a:cubicBezTo>
                  <a:pt x="6599186" y="455516"/>
                  <a:pt x="6599380" y="459981"/>
                  <a:pt x="6596662" y="460952"/>
                </a:cubicBezTo>
                <a:cubicBezTo>
                  <a:pt x="6592779" y="462505"/>
                  <a:pt x="6593362" y="465029"/>
                  <a:pt x="6593362" y="467746"/>
                </a:cubicBezTo>
                <a:cubicBezTo>
                  <a:pt x="6593362" y="482112"/>
                  <a:pt x="6593362" y="496283"/>
                  <a:pt x="6593362" y="510649"/>
                </a:cubicBezTo>
                <a:cubicBezTo>
                  <a:pt x="6593362" y="513367"/>
                  <a:pt x="6592973" y="515891"/>
                  <a:pt x="6596662" y="517444"/>
                </a:cubicBezTo>
                <a:cubicBezTo>
                  <a:pt x="6599380" y="518415"/>
                  <a:pt x="6599186" y="522685"/>
                  <a:pt x="6596468" y="523462"/>
                </a:cubicBezTo>
                <a:cubicBezTo>
                  <a:pt x="6593362" y="524238"/>
                  <a:pt x="6593362" y="525986"/>
                  <a:pt x="6593362" y="528315"/>
                </a:cubicBezTo>
                <a:cubicBezTo>
                  <a:pt x="6593362" y="539381"/>
                  <a:pt x="6593362" y="550640"/>
                  <a:pt x="6593362" y="561706"/>
                </a:cubicBezTo>
                <a:cubicBezTo>
                  <a:pt x="6593362" y="566365"/>
                  <a:pt x="6593362" y="570830"/>
                  <a:pt x="6593362" y="575489"/>
                </a:cubicBezTo>
                <a:cubicBezTo>
                  <a:pt x="6593362" y="577430"/>
                  <a:pt x="6593362" y="578983"/>
                  <a:pt x="6596079" y="579954"/>
                </a:cubicBezTo>
                <a:cubicBezTo>
                  <a:pt x="6598991" y="581119"/>
                  <a:pt x="6599186" y="584613"/>
                  <a:pt x="6596274" y="585584"/>
                </a:cubicBezTo>
                <a:cubicBezTo>
                  <a:pt x="6593167" y="586360"/>
                  <a:pt x="6593167" y="588107"/>
                  <a:pt x="6593167" y="590437"/>
                </a:cubicBezTo>
                <a:cubicBezTo>
                  <a:pt x="6593167" y="600920"/>
                  <a:pt x="6593167" y="611209"/>
                  <a:pt x="6593167" y="621498"/>
                </a:cubicBezTo>
                <a:cubicBezTo>
                  <a:pt x="6593167" y="626934"/>
                  <a:pt x="6593167" y="632175"/>
                  <a:pt x="6593167" y="637611"/>
                </a:cubicBezTo>
                <a:cubicBezTo>
                  <a:pt x="6593167" y="639747"/>
                  <a:pt x="6593556" y="641105"/>
                  <a:pt x="6595885" y="642270"/>
                </a:cubicBezTo>
                <a:cubicBezTo>
                  <a:pt x="6598991" y="644018"/>
                  <a:pt x="6599186" y="647124"/>
                  <a:pt x="6595885" y="648676"/>
                </a:cubicBezTo>
                <a:cubicBezTo>
                  <a:pt x="6593167" y="650036"/>
                  <a:pt x="6593167" y="651783"/>
                  <a:pt x="6593167" y="653918"/>
                </a:cubicBezTo>
                <a:cubicBezTo>
                  <a:pt x="6593167" y="676631"/>
                  <a:pt x="6593167" y="699150"/>
                  <a:pt x="6593167" y="721863"/>
                </a:cubicBezTo>
                <a:cubicBezTo>
                  <a:pt x="6593167" y="726522"/>
                  <a:pt x="6593362" y="726716"/>
                  <a:pt x="6598021" y="726716"/>
                </a:cubicBezTo>
                <a:cubicBezTo>
                  <a:pt x="6631412" y="726716"/>
                  <a:pt x="6664996" y="726716"/>
                  <a:pt x="6698387" y="726716"/>
                </a:cubicBezTo>
                <a:cubicBezTo>
                  <a:pt x="6703434" y="726716"/>
                  <a:pt x="6703434" y="726522"/>
                  <a:pt x="6703434" y="720892"/>
                </a:cubicBezTo>
                <a:cubicBezTo>
                  <a:pt x="6703434" y="682649"/>
                  <a:pt x="6703434" y="644600"/>
                  <a:pt x="6703434" y="606356"/>
                </a:cubicBezTo>
                <a:cubicBezTo>
                  <a:pt x="6703434" y="583836"/>
                  <a:pt x="6703434" y="561511"/>
                  <a:pt x="6703434" y="538992"/>
                </a:cubicBezTo>
                <a:cubicBezTo>
                  <a:pt x="6703434" y="536663"/>
                  <a:pt x="6702658" y="534139"/>
                  <a:pt x="6704405" y="532004"/>
                </a:cubicBezTo>
                <a:cubicBezTo>
                  <a:pt x="6704599" y="534721"/>
                  <a:pt x="6704599" y="537633"/>
                  <a:pt x="6704599" y="540351"/>
                </a:cubicBezTo>
                <a:cubicBezTo>
                  <a:pt x="6704599" y="599949"/>
                  <a:pt x="6704599" y="659548"/>
                  <a:pt x="6704599" y="719145"/>
                </a:cubicBezTo>
                <a:cubicBezTo>
                  <a:pt x="6704599" y="721863"/>
                  <a:pt x="6704405" y="724775"/>
                  <a:pt x="6704405" y="727493"/>
                </a:cubicBezTo>
                <a:cubicBezTo>
                  <a:pt x="6704599" y="727493"/>
                  <a:pt x="6704987" y="727493"/>
                  <a:pt x="6705181" y="727493"/>
                </a:cubicBezTo>
                <a:cubicBezTo>
                  <a:pt x="6705181" y="727493"/>
                  <a:pt x="6704987" y="727299"/>
                  <a:pt x="6704987" y="727299"/>
                </a:cubicBezTo>
                <a:cubicBezTo>
                  <a:pt x="6704987" y="663430"/>
                  <a:pt x="6704987" y="599367"/>
                  <a:pt x="6704987" y="535498"/>
                </a:cubicBezTo>
                <a:cubicBezTo>
                  <a:pt x="6704987" y="534333"/>
                  <a:pt x="6704793" y="533169"/>
                  <a:pt x="6705375" y="532004"/>
                </a:cubicBezTo>
                <a:cubicBezTo>
                  <a:pt x="6708482" y="504049"/>
                  <a:pt x="6734301" y="488518"/>
                  <a:pt x="6753132" y="490460"/>
                </a:cubicBezTo>
                <a:cubicBezTo>
                  <a:pt x="6777592" y="488907"/>
                  <a:pt x="6800111" y="511814"/>
                  <a:pt x="6799917" y="535304"/>
                </a:cubicBezTo>
                <a:cubicBezTo>
                  <a:pt x="6799723" y="583836"/>
                  <a:pt x="6799917" y="632564"/>
                  <a:pt x="6799917" y="681290"/>
                </a:cubicBezTo>
                <a:cubicBezTo>
                  <a:pt x="6799917" y="726522"/>
                  <a:pt x="6799917" y="771949"/>
                  <a:pt x="6799917" y="817181"/>
                </a:cubicBezTo>
                <a:cubicBezTo>
                  <a:pt x="6799917" y="819511"/>
                  <a:pt x="6798558" y="822423"/>
                  <a:pt x="6801858" y="823976"/>
                </a:cubicBezTo>
                <a:cubicBezTo>
                  <a:pt x="6804964" y="815046"/>
                  <a:pt x="6809429" y="806892"/>
                  <a:pt x="6814283" y="798933"/>
                </a:cubicBezTo>
                <a:cubicBezTo>
                  <a:pt x="6816612" y="795244"/>
                  <a:pt x="6817389" y="791750"/>
                  <a:pt x="6817389" y="787673"/>
                </a:cubicBezTo>
                <a:cubicBezTo>
                  <a:pt x="6817389" y="720698"/>
                  <a:pt x="6817389" y="653724"/>
                  <a:pt x="6817389" y="586749"/>
                </a:cubicBezTo>
                <a:cubicBezTo>
                  <a:pt x="6817389" y="570247"/>
                  <a:pt x="6817777" y="553746"/>
                  <a:pt x="6817389" y="537245"/>
                </a:cubicBezTo>
                <a:cubicBezTo>
                  <a:pt x="6816806" y="517055"/>
                  <a:pt x="6831366" y="495313"/>
                  <a:pt x="6856991" y="490460"/>
                </a:cubicBezTo>
                <a:cubicBezTo>
                  <a:pt x="6859709" y="489877"/>
                  <a:pt x="6862621" y="489877"/>
                  <a:pt x="6865339" y="490265"/>
                </a:cubicBezTo>
                <a:cubicBezTo>
                  <a:pt x="6890770" y="489101"/>
                  <a:pt x="6912125" y="512202"/>
                  <a:pt x="6912125" y="535110"/>
                </a:cubicBezTo>
                <a:cubicBezTo>
                  <a:pt x="6911930" y="594708"/>
                  <a:pt x="6912125" y="654306"/>
                  <a:pt x="6912125" y="713904"/>
                </a:cubicBezTo>
                <a:cubicBezTo>
                  <a:pt x="6912125" y="715845"/>
                  <a:pt x="6912125" y="717592"/>
                  <a:pt x="6912125" y="719339"/>
                </a:cubicBezTo>
                <a:cubicBezTo>
                  <a:pt x="6912125" y="721475"/>
                  <a:pt x="6913872" y="721669"/>
                  <a:pt x="6915425" y="721669"/>
                </a:cubicBezTo>
                <a:cubicBezTo>
                  <a:pt x="6936780" y="715068"/>
                  <a:pt x="6958910" y="713321"/>
                  <a:pt x="6980847" y="716039"/>
                </a:cubicBezTo>
                <a:cubicBezTo>
                  <a:pt x="7045687" y="724193"/>
                  <a:pt x="7092666" y="757971"/>
                  <a:pt x="7121398" y="816793"/>
                </a:cubicBezTo>
                <a:cubicBezTo>
                  <a:pt x="7125086" y="824558"/>
                  <a:pt x="7128386" y="832517"/>
                  <a:pt x="7130134" y="840865"/>
                </a:cubicBezTo>
                <a:cubicBezTo>
                  <a:pt x="7131298" y="841447"/>
                  <a:pt x="7132269" y="842030"/>
                  <a:pt x="7133434" y="842224"/>
                </a:cubicBezTo>
                <a:cubicBezTo>
                  <a:pt x="7140423" y="843777"/>
                  <a:pt x="7143140" y="846883"/>
                  <a:pt x="7143140" y="854066"/>
                </a:cubicBezTo>
                <a:lnTo>
                  <a:pt x="7143162" y="858635"/>
                </a:lnTo>
                <a:lnTo>
                  <a:pt x="7363499" y="801441"/>
                </a:lnTo>
                <a:cubicBezTo>
                  <a:pt x="7365074" y="800811"/>
                  <a:pt x="7366334" y="800181"/>
                  <a:pt x="7367909" y="799551"/>
                </a:cubicBezTo>
                <a:cubicBezTo>
                  <a:pt x="7367909" y="797346"/>
                  <a:pt x="7367909" y="795141"/>
                  <a:pt x="7367909" y="792936"/>
                </a:cubicBezTo>
                <a:cubicBezTo>
                  <a:pt x="7368224" y="788211"/>
                  <a:pt x="7367594" y="785061"/>
                  <a:pt x="7362239" y="782541"/>
                </a:cubicBezTo>
                <a:cubicBezTo>
                  <a:pt x="7355625" y="779392"/>
                  <a:pt x="7355625" y="775296"/>
                  <a:pt x="7360349" y="769312"/>
                </a:cubicBezTo>
                <a:cubicBezTo>
                  <a:pt x="7362239" y="767107"/>
                  <a:pt x="7364129" y="766792"/>
                  <a:pt x="7365389" y="769627"/>
                </a:cubicBezTo>
                <a:cubicBezTo>
                  <a:pt x="7366334" y="772462"/>
                  <a:pt x="7366649" y="772777"/>
                  <a:pt x="7368854" y="770257"/>
                </a:cubicBezTo>
                <a:cubicBezTo>
                  <a:pt x="7372319" y="766162"/>
                  <a:pt x="7372634" y="766477"/>
                  <a:pt x="7374839" y="772777"/>
                </a:cubicBezTo>
                <a:cubicBezTo>
                  <a:pt x="7377044" y="772462"/>
                  <a:pt x="7376729" y="769942"/>
                  <a:pt x="7378304" y="768682"/>
                </a:cubicBezTo>
                <a:cubicBezTo>
                  <a:pt x="7379564" y="768052"/>
                  <a:pt x="7381139" y="767107"/>
                  <a:pt x="7381769" y="768367"/>
                </a:cubicBezTo>
                <a:cubicBezTo>
                  <a:pt x="7383659" y="772462"/>
                  <a:pt x="7384289" y="771517"/>
                  <a:pt x="7387439" y="768682"/>
                </a:cubicBezTo>
                <a:cubicBezTo>
                  <a:pt x="7391534" y="764902"/>
                  <a:pt x="7391219" y="770257"/>
                  <a:pt x="7392164" y="772462"/>
                </a:cubicBezTo>
                <a:cubicBezTo>
                  <a:pt x="7395314" y="772147"/>
                  <a:pt x="7396259" y="763327"/>
                  <a:pt x="7401299" y="770257"/>
                </a:cubicBezTo>
                <a:cubicBezTo>
                  <a:pt x="7402244" y="771832"/>
                  <a:pt x="7402874" y="769627"/>
                  <a:pt x="7403819" y="768997"/>
                </a:cubicBezTo>
                <a:cubicBezTo>
                  <a:pt x="7408858" y="764587"/>
                  <a:pt x="7408544" y="769312"/>
                  <a:pt x="7409488" y="772462"/>
                </a:cubicBezTo>
                <a:cubicBezTo>
                  <a:pt x="7412008" y="771517"/>
                  <a:pt x="7412638" y="767737"/>
                  <a:pt x="7416103" y="767737"/>
                </a:cubicBezTo>
                <a:cubicBezTo>
                  <a:pt x="7416733" y="768367"/>
                  <a:pt x="7417678" y="768997"/>
                  <a:pt x="7417993" y="769627"/>
                </a:cubicBezTo>
                <a:cubicBezTo>
                  <a:pt x="7423978" y="780336"/>
                  <a:pt x="7422403" y="778762"/>
                  <a:pt x="7413268" y="784116"/>
                </a:cubicBezTo>
                <a:cubicBezTo>
                  <a:pt x="7410434" y="785691"/>
                  <a:pt x="7411694" y="786636"/>
                  <a:pt x="7413268" y="788211"/>
                </a:cubicBezTo>
                <a:cubicBezTo>
                  <a:pt x="7442563" y="780966"/>
                  <a:pt x="7471857" y="773406"/>
                  <a:pt x="7501152" y="765847"/>
                </a:cubicBezTo>
                <a:cubicBezTo>
                  <a:pt x="7550291" y="753247"/>
                  <a:pt x="7599745" y="740332"/>
                  <a:pt x="7648884" y="727417"/>
                </a:cubicBezTo>
                <a:cubicBezTo>
                  <a:pt x="7653609" y="726157"/>
                  <a:pt x="7657703" y="726157"/>
                  <a:pt x="7662113" y="727417"/>
                </a:cubicBezTo>
                <a:cubicBezTo>
                  <a:pt x="7670303" y="729307"/>
                  <a:pt x="7678493" y="732457"/>
                  <a:pt x="7687313" y="733402"/>
                </a:cubicBezTo>
                <a:cubicBezTo>
                  <a:pt x="7687313" y="667255"/>
                  <a:pt x="7687313" y="601421"/>
                  <a:pt x="7687313" y="535272"/>
                </a:cubicBezTo>
                <a:cubicBezTo>
                  <a:pt x="7687313" y="494323"/>
                  <a:pt x="7687313" y="453059"/>
                  <a:pt x="7687313" y="411795"/>
                </a:cubicBezTo>
                <a:cubicBezTo>
                  <a:pt x="7687313" y="402660"/>
                  <a:pt x="7687313" y="402660"/>
                  <a:pt x="7696133" y="402660"/>
                </a:cubicBezTo>
                <a:cubicBezTo>
                  <a:pt x="7700858" y="402660"/>
                  <a:pt x="7705898" y="402975"/>
                  <a:pt x="7710622" y="402975"/>
                </a:cubicBezTo>
                <a:cubicBezTo>
                  <a:pt x="7715977" y="402975"/>
                  <a:pt x="7721647" y="402660"/>
                  <a:pt x="7727002" y="402660"/>
                </a:cubicBezTo>
                <a:cubicBezTo>
                  <a:pt x="7730467" y="402660"/>
                  <a:pt x="7732042" y="404550"/>
                  <a:pt x="7732042" y="408015"/>
                </a:cubicBezTo>
                <a:cubicBezTo>
                  <a:pt x="7732042" y="409275"/>
                  <a:pt x="7732042" y="410535"/>
                  <a:pt x="7732042" y="411795"/>
                </a:cubicBezTo>
                <a:cubicBezTo>
                  <a:pt x="7732042" y="522673"/>
                  <a:pt x="7732042" y="633865"/>
                  <a:pt x="7732042" y="745057"/>
                </a:cubicBezTo>
                <a:cubicBezTo>
                  <a:pt x="7744012" y="749467"/>
                  <a:pt x="7756926" y="751987"/>
                  <a:pt x="7769211" y="755137"/>
                </a:cubicBezTo>
                <a:cubicBezTo>
                  <a:pt x="7773936" y="756397"/>
                  <a:pt x="7778346" y="760177"/>
                  <a:pt x="7783701" y="758602"/>
                </a:cubicBezTo>
                <a:cubicBezTo>
                  <a:pt x="7783701" y="644260"/>
                  <a:pt x="7783701" y="529917"/>
                  <a:pt x="7783701" y="415575"/>
                </a:cubicBezTo>
                <a:cubicBezTo>
                  <a:pt x="7783701" y="401085"/>
                  <a:pt x="7782126" y="402660"/>
                  <a:pt x="7796616" y="402660"/>
                </a:cubicBezTo>
                <a:cubicBezTo>
                  <a:pt x="7800396" y="402660"/>
                  <a:pt x="7803860" y="402975"/>
                  <a:pt x="7807325" y="402975"/>
                </a:cubicBezTo>
                <a:cubicBezTo>
                  <a:pt x="7812365" y="402975"/>
                  <a:pt x="7817720" y="402975"/>
                  <a:pt x="7822760" y="402660"/>
                </a:cubicBezTo>
                <a:cubicBezTo>
                  <a:pt x="7827485" y="402345"/>
                  <a:pt x="7829060" y="404550"/>
                  <a:pt x="7828745" y="408960"/>
                </a:cubicBezTo>
                <a:cubicBezTo>
                  <a:pt x="7828745" y="411795"/>
                  <a:pt x="7828745" y="414315"/>
                  <a:pt x="7828745" y="416835"/>
                </a:cubicBezTo>
                <a:cubicBezTo>
                  <a:pt x="7828745" y="534642"/>
                  <a:pt x="7828745" y="652765"/>
                  <a:pt x="7828745" y="770572"/>
                </a:cubicBezTo>
                <a:cubicBezTo>
                  <a:pt x="7841660" y="774036"/>
                  <a:pt x="7854260" y="777186"/>
                  <a:pt x="7867174" y="780652"/>
                </a:cubicBezTo>
                <a:cubicBezTo>
                  <a:pt x="7869064" y="780022"/>
                  <a:pt x="7870954" y="779706"/>
                  <a:pt x="7870954" y="777186"/>
                </a:cubicBezTo>
                <a:cubicBezTo>
                  <a:pt x="7870954" y="774036"/>
                  <a:pt x="7870954" y="771202"/>
                  <a:pt x="7870954" y="768367"/>
                </a:cubicBezTo>
                <a:cubicBezTo>
                  <a:pt x="7870954" y="696548"/>
                  <a:pt x="7870954" y="625046"/>
                  <a:pt x="7870954" y="553542"/>
                </a:cubicBezTo>
                <a:cubicBezTo>
                  <a:pt x="7870954" y="549762"/>
                  <a:pt x="7871269" y="545667"/>
                  <a:pt x="7871269" y="541887"/>
                </a:cubicBezTo>
                <a:cubicBezTo>
                  <a:pt x="7870954" y="534327"/>
                  <a:pt x="7870639" y="526452"/>
                  <a:pt x="7870639" y="518892"/>
                </a:cubicBezTo>
                <a:cubicBezTo>
                  <a:pt x="7870639" y="511018"/>
                  <a:pt x="7870954" y="511018"/>
                  <a:pt x="7878514" y="511018"/>
                </a:cubicBezTo>
                <a:cubicBezTo>
                  <a:pt x="7895524" y="511018"/>
                  <a:pt x="7912533" y="511018"/>
                  <a:pt x="7929543" y="511018"/>
                </a:cubicBezTo>
                <a:cubicBezTo>
                  <a:pt x="7942458" y="511018"/>
                  <a:pt x="7955058" y="511018"/>
                  <a:pt x="7967972" y="511018"/>
                </a:cubicBezTo>
                <a:cubicBezTo>
                  <a:pt x="7970807" y="511018"/>
                  <a:pt x="7974272" y="511963"/>
                  <a:pt x="7977107" y="509758"/>
                </a:cubicBezTo>
                <a:cubicBezTo>
                  <a:pt x="7976792" y="500308"/>
                  <a:pt x="7976792" y="490543"/>
                  <a:pt x="7976792" y="481093"/>
                </a:cubicBezTo>
                <a:cubicBezTo>
                  <a:pt x="7976792" y="479203"/>
                  <a:pt x="7976477" y="476683"/>
                  <a:pt x="7979627" y="476368"/>
                </a:cubicBezTo>
                <a:cubicBezTo>
                  <a:pt x="7983722" y="476054"/>
                  <a:pt x="7983407" y="478888"/>
                  <a:pt x="7983407" y="481409"/>
                </a:cubicBezTo>
                <a:cubicBezTo>
                  <a:pt x="7983722" y="491173"/>
                  <a:pt x="7983722" y="501253"/>
                  <a:pt x="7983722" y="511018"/>
                </a:cubicBezTo>
                <a:cubicBezTo>
                  <a:pt x="7986242" y="511018"/>
                  <a:pt x="7988447" y="511018"/>
                  <a:pt x="7990967" y="511018"/>
                </a:cubicBezTo>
                <a:cubicBezTo>
                  <a:pt x="7990967" y="502828"/>
                  <a:pt x="7991282" y="494323"/>
                  <a:pt x="7991282" y="486133"/>
                </a:cubicBezTo>
                <a:cubicBezTo>
                  <a:pt x="7991282" y="484243"/>
                  <a:pt x="7991282" y="482353"/>
                  <a:pt x="7991282" y="480463"/>
                </a:cubicBezTo>
                <a:cubicBezTo>
                  <a:pt x="7991282" y="477944"/>
                  <a:pt x="7992227" y="476054"/>
                  <a:pt x="7995062" y="476054"/>
                </a:cubicBezTo>
                <a:cubicBezTo>
                  <a:pt x="7998212" y="475739"/>
                  <a:pt x="7998842" y="477629"/>
                  <a:pt x="7998842" y="480149"/>
                </a:cubicBezTo>
                <a:cubicBezTo>
                  <a:pt x="7998842" y="488023"/>
                  <a:pt x="7998842" y="496213"/>
                  <a:pt x="7998842" y="504088"/>
                </a:cubicBezTo>
                <a:cubicBezTo>
                  <a:pt x="7998842" y="506293"/>
                  <a:pt x="7999157" y="508498"/>
                  <a:pt x="7999157" y="510703"/>
                </a:cubicBezTo>
                <a:cubicBezTo>
                  <a:pt x="8001676" y="510703"/>
                  <a:pt x="8003881" y="510703"/>
                  <a:pt x="8006401" y="510703"/>
                </a:cubicBezTo>
                <a:cubicBezTo>
                  <a:pt x="8006401" y="502513"/>
                  <a:pt x="8006716" y="494008"/>
                  <a:pt x="8006716" y="485818"/>
                </a:cubicBezTo>
                <a:cubicBezTo>
                  <a:pt x="8006716" y="483929"/>
                  <a:pt x="8006716" y="482039"/>
                  <a:pt x="8006716" y="480149"/>
                </a:cubicBezTo>
                <a:cubicBezTo>
                  <a:pt x="8006716" y="477313"/>
                  <a:pt x="8007661" y="475739"/>
                  <a:pt x="8010497" y="475739"/>
                </a:cubicBezTo>
                <a:cubicBezTo>
                  <a:pt x="8013646" y="475424"/>
                  <a:pt x="8014276" y="477313"/>
                  <a:pt x="8014276" y="479833"/>
                </a:cubicBezTo>
                <a:cubicBezTo>
                  <a:pt x="8014276" y="487709"/>
                  <a:pt x="8014276" y="495898"/>
                  <a:pt x="8014276" y="503773"/>
                </a:cubicBezTo>
                <a:cubicBezTo>
                  <a:pt x="8014276" y="505978"/>
                  <a:pt x="8014591" y="508183"/>
                  <a:pt x="8014591" y="510388"/>
                </a:cubicBezTo>
                <a:cubicBezTo>
                  <a:pt x="8044515" y="510388"/>
                  <a:pt x="8074755" y="510388"/>
                  <a:pt x="8104995" y="510388"/>
                </a:cubicBezTo>
                <a:cubicBezTo>
                  <a:pt x="8104679" y="504718"/>
                  <a:pt x="8107514" y="503143"/>
                  <a:pt x="8113184" y="503143"/>
                </a:cubicBezTo>
                <a:cubicBezTo>
                  <a:pt x="8138384" y="503458"/>
                  <a:pt x="8163898" y="503773"/>
                  <a:pt x="8189098" y="503143"/>
                </a:cubicBezTo>
                <a:cubicBezTo>
                  <a:pt x="8195398" y="502828"/>
                  <a:pt x="8198548" y="505033"/>
                  <a:pt x="8199807" y="510703"/>
                </a:cubicBezTo>
                <a:cubicBezTo>
                  <a:pt x="8213982" y="510703"/>
                  <a:pt x="8213982" y="510703"/>
                  <a:pt x="8213037" y="525192"/>
                </a:cubicBezTo>
                <a:cubicBezTo>
                  <a:pt x="8213037" y="530862"/>
                  <a:pt x="8213037" y="536532"/>
                  <a:pt x="8212722" y="542202"/>
                </a:cubicBezTo>
                <a:cubicBezTo>
                  <a:pt x="8212722" y="545982"/>
                  <a:pt x="8213037" y="549447"/>
                  <a:pt x="8213037" y="552912"/>
                </a:cubicBezTo>
                <a:lnTo>
                  <a:pt x="8213037" y="899839"/>
                </a:lnTo>
                <a:lnTo>
                  <a:pt x="8222585" y="899839"/>
                </a:lnTo>
                <a:lnTo>
                  <a:pt x="8222588" y="899188"/>
                </a:lnTo>
                <a:lnTo>
                  <a:pt x="8361723" y="819757"/>
                </a:lnTo>
                <a:lnTo>
                  <a:pt x="8400660" y="891401"/>
                </a:lnTo>
                <a:lnTo>
                  <a:pt x="8528374" y="819237"/>
                </a:lnTo>
                <a:lnTo>
                  <a:pt x="8564716" y="886728"/>
                </a:lnTo>
                <a:cubicBezTo>
                  <a:pt x="8564716" y="832735"/>
                  <a:pt x="8565754" y="778742"/>
                  <a:pt x="8566273" y="724750"/>
                </a:cubicBezTo>
                <a:cubicBezTo>
                  <a:pt x="8566273" y="702426"/>
                  <a:pt x="8567831" y="700868"/>
                  <a:pt x="8590674" y="700868"/>
                </a:cubicBezTo>
                <a:cubicBezTo>
                  <a:pt x="8620266" y="700868"/>
                  <a:pt x="8617151" y="704503"/>
                  <a:pt x="8617151" y="674910"/>
                </a:cubicBezTo>
                <a:cubicBezTo>
                  <a:pt x="8617151" y="658297"/>
                  <a:pt x="8617151" y="641165"/>
                  <a:pt x="8617151" y="624552"/>
                </a:cubicBezTo>
                <a:cubicBezTo>
                  <a:pt x="8617670" y="600671"/>
                  <a:pt x="8628053" y="582500"/>
                  <a:pt x="8649858" y="572636"/>
                </a:cubicBezTo>
                <a:cubicBezTo>
                  <a:pt x="8659722" y="568483"/>
                  <a:pt x="8663356" y="562771"/>
                  <a:pt x="8662318" y="552388"/>
                </a:cubicBezTo>
                <a:cubicBezTo>
                  <a:pt x="8661280" y="543043"/>
                  <a:pt x="8661799" y="533698"/>
                  <a:pt x="8661799" y="524353"/>
                </a:cubicBezTo>
                <a:cubicBezTo>
                  <a:pt x="8661280" y="514490"/>
                  <a:pt x="8665952" y="509298"/>
                  <a:pt x="8675816" y="509298"/>
                </a:cubicBezTo>
                <a:cubicBezTo>
                  <a:pt x="8715273" y="509298"/>
                  <a:pt x="8754729" y="509298"/>
                  <a:pt x="8794185" y="509298"/>
                </a:cubicBezTo>
                <a:cubicBezTo>
                  <a:pt x="8806645" y="509298"/>
                  <a:pt x="8810279" y="516566"/>
                  <a:pt x="8810279" y="527469"/>
                </a:cubicBezTo>
                <a:cubicBezTo>
                  <a:pt x="8809760" y="563810"/>
                  <a:pt x="8809760" y="600151"/>
                  <a:pt x="8810279" y="636493"/>
                </a:cubicBezTo>
                <a:cubicBezTo>
                  <a:pt x="8810279" y="649991"/>
                  <a:pt x="8811317" y="664008"/>
                  <a:pt x="8811837" y="677506"/>
                </a:cubicBezTo>
                <a:cubicBezTo>
                  <a:pt x="8811837" y="681659"/>
                  <a:pt x="8811837" y="686851"/>
                  <a:pt x="8817547" y="686332"/>
                </a:cubicBezTo>
                <a:cubicBezTo>
                  <a:pt x="8822739" y="685813"/>
                  <a:pt x="8822220" y="681659"/>
                  <a:pt x="8822220" y="678025"/>
                </a:cubicBezTo>
                <a:cubicBezTo>
                  <a:pt x="8822220" y="669200"/>
                  <a:pt x="8822739" y="660893"/>
                  <a:pt x="8822220" y="652587"/>
                </a:cubicBezTo>
                <a:cubicBezTo>
                  <a:pt x="8821701" y="641684"/>
                  <a:pt x="8826373" y="635454"/>
                  <a:pt x="8837795" y="637012"/>
                </a:cubicBezTo>
                <a:cubicBezTo>
                  <a:pt x="8849216" y="638569"/>
                  <a:pt x="8854408" y="634935"/>
                  <a:pt x="8854408" y="621956"/>
                </a:cubicBezTo>
                <a:cubicBezTo>
                  <a:pt x="8854408" y="603786"/>
                  <a:pt x="8863234" y="589249"/>
                  <a:pt x="8877770" y="577828"/>
                </a:cubicBezTo>
                <a:cubicBezTo>
                  <a:pt x="8884000" y="572636"/>
                  <a:pt x="8891268" y="569521"/>
                  <a:pt x="8895941" y="561214"/>
                </a:cubicBezTo>
                <a:cubicBezTo>
                  <a:pt x="8900613" y="552908"/>
                  <a:pt x="8927610" y="556023"/>
                  <a:pt x="8932282" y="564848"/>
                </a:cubicBezTo>
                <a:cubicBezTo>
                  <a:pt x="8934359" y="568483"/>
                  <a:pt x="8936955" y="570559"/>
                  <a:pt x="8940589" y="572636"/>
                </a:cubicBezTo>
                <a:cubicBezTo>
                  <a:pt x="8962394" y="585096"/>
                  <a:pt x="8972258" y="604305"/>
                  <a:pt x="8972258" y="628706"/>
                </a:cubicBezTo>
                <a:cubicBezTo>
                  <a:pt x="8972258" y="659855"/>
                  <a:pt x="8972258" y="691523"/>
                  <a:pt x="8972258" y="722673"/>
                </a:cubicBezTo>
                <a:lnTo>
                  <a:pt x="9035595" y="719558"/>
                </a:lnTo>
                <a:lnTo>
                  <a:pt x="9068822" y="146923"/>
                </a:lnTo>
                <a:lnTo>
                  <a:pt x="9146177" y="146923"/>
                </a:lnTo>
                <a:lnTo>
                  <a:pt x="9180961" y="716962"/>
                </a:lnTo>
                <a:lnTo>
                  <a:pt x="9225090" y="715405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D5F95E-A64B-4CF3-896F-F3B321903429}"/>
              </a:ext>
            </a:extLst>
          </p:cNvPr>
          <p:cNvGrpSpPr/>
          <p:nvPr userDrawn="1"/>
        </p:nvGrpSpPr>
        <p:grpSpPr>
          <a:xfrm>
            <a:off x="218787" y="2622975"/>
            <a:ext cx="11517590" cy="3946317"/>
            <a:chOff x="218787" y="2622975"/>
            <a:chExt cx="11517590" cy="3946317"/>
          </a:xfrm>
          <a:solidFill>
            <a:schemeClr val="bg1">
              <a:alpha val="5000"/>
            </a:schemeClr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C598B69-F9FE-4154-B147-8335AB2E2E58}"/>
                </a:ext>
              </a:extLst>
            </p:cNvPr>
            <p:cNvGrpSpPr/>
            <p:nvPr/>
          </p:nvGrpSpPr>
          <p:grpSpPr>
            <a:xfrm rot="12366785">
              <a:off x="10129411" y="5122363"/>
              <a:ext cx="1606966" cy="1446929"/>
              <a:chOff x="6486650" y="2648852"/>
              <a:chExt cx="2745260" cy="2471860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2891B34-6F88-4D11-AD5C-410F7771AEA2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31D81169-CACA-4F00-B325-E9872F60ED27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F939FB8C-F4E6-45BF-BE92-A0D7E337E986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E7D2F5C8-112A-47AC-8EBA-CA3BCCFFD653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07F2CD7-68E5-49F5-BBED-77DA2BFBE7AD}"/>
                </a:ext>
              </a:extLst>
            </p:cNvPr>
            <p:cNvSpPr/>
            <p:nvPr/>
          </p:nvSpPr>
          <p:spPr>
            <a:xfrm>
              <a:off x="10132589" y="4237994"/>
              <a:ext cx="577306" cy="577307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CD81010-EBF6-414C-927A-9FFCBAFAE158}"/>
                </a:ext>
              </a:extLst>
            </p:cNvPr>
            <p:cNvGrpSpPr/>
            <p:nvPr/>
          </p:nvGrpSpPr>
          <p:grpSpPr>
            <a:xfrm rot="2159485">
              <a:off x="10055501" y="296435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35FFD8-C758-4E69-865F-0D3F0FF08A12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5B2E929D-2A5A-4E4D-8AFF-089163D7F028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8A8A0495-30E8-45A0-B48A-6EFDF9C8B696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86DEB52C-C941-4797-8322-11F1C0AD0C40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25B6E65-0935-40EC-806D-53C1E043E564}"/>
                </a:ext>
              </a:extLst>
            </p:cNvPr>
            <p:cNvSpPr/>
            <p:nvPr/>
          </p:nvSpPr>
          <p:spPr>
            <a:xfrm>
              <a:off x="5436819" y="3673417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7478775-9720-4065-9D9F-0A2FCB97F2F0}"/>
                </a:ext>
              </a:extLst>
            </p:cNvPr>
            <p:cNvSpPr/>
            <p:nvPr/>
          </p:nvSpPr>
          <p:spPr>
            <a:xfrm>
              <a:off x="4032637" y="2622975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466B1FD-A1C4-48E5-82F9-88F257D12E08}"/>
                </a:ext>
              </a:extLst>
            </p:cNvPr>
            <p:cNvSpPr/>
            <p:nvPr/>
          </p:nvSpPr>
          <p:spPr>
            <a:xfrm>
              <a:off x="4673077" y="4204265"/>
              <a:ext cx="853923" cy="853924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4777225-2D61-4C66-B198-7D070CA8492F}"/>
                </a:ext>
              </a:extLst>
            </p:cNvPr>
            <p:cNvGrpSpPr/>
            <p:nvPr/>
          </p:nvGrpSpPr>
          <p:grpSpPr>
            <a:xfrm rot="2246763">
              <a:off x="932314" y="2900862"/>
              <a:ext cx="3054679" cy="1218879"/>
              <a:chOff x="1727363" y="3556278"/>
              <a:chExt cx="3054679" cy="1218879"/>
            </a:xfrm>
            <a:grp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3E67246-C28F-4691-8DF2-21886E878D44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5925A4A-CBF1-48EF-AB30-CEBB54EC947A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59AB121F-74A9-4A6A-B896-45331194465F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CC131B02-5DBE-4634-A680-3DE71C853BD5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D8BF0D2-0FDC-4959-85DD-F748038440E1}"/>
                  </a:ext>
                </a:extLst>
              </p:cNvPr>
              <p:cNvSpPr/>
              <p:nvPr/>
            </p:nvSpPr>
            <p:spPr>
              <a:xfrm>
                <a:off x="1727363" y="4086481"/>
                <a:ext cx="683882" cy="686216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C9083CC-CC13-4BCC-8521-7079F8EBE42B}"/>
                </a:ext>
              </a:extLst>
            </p:cNvPr>
            <p:cNvGrpSpPr/>
            <p:nvPr/>
          </p:nvGrpSpPr>
          <p:grpSpPr>
            <a:xfrm>
              <a:off x="6486650" y="2648852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CC45CD8-C56F-467E-BEF3-DF307BE9C4B4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A74DC46F-EE01-49F6-894A-71B37D0AC15C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1AB69D80-C161-41AB-A5DD-3B118793A012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718FFC3D-130E-4587-9FAD-F134E15CA98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AE715F5-3FF5-4CC0-99F7-2396CA9783A9}"/>
                </a:ext>
              </a:extLst>
            </p:cNvPr>
            <p:cNvGrpSpPr/>
            <p:nvPr/>
          </p:nvGrpSpPr>
          <p:grpSpPr>
            <a:xfrm rot="18655185">
              <a:off x="7923365" y="480976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307BAC0-5062-49C4-A10C-F15443D0B43E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CF69320-9037-483C-B337-9C3798F9516C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E8FAEED8-8E0A-4D16-BC31-1DD02EB1FE84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BEF1D94-1333-4CA0-B29B-49A00AFB5E03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943520-8E50-4DAD-A59E-7A5A1DEE2133}"/>
                </a:ext>
              </a:extLst>
            </p:cNvPr>
            <p:cNvGrpSpPr/>
            <p:nvPr/>
          </p:nvGrpSpPr>
          <p:grpSpPr>
            <a:xfrm>
              <a:off x="218787" y="4076953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A826ACA-0EB1-4F7B-86EA-A2622410F84A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1613B70-341B-437A-A0D4-569BDB3F76E5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A96EF5B8-28BF-47BD-A097-7ADED01EDC98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A9D3A2AA-E3A6-42DB-936E-D30F8E2F943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7C996FD-CF0A-4F68-895E-6062455A1573}"/>
                </a:ext>
              </a:extLst>
            </p:cNvPr>
            <p:cNvSpPr/>
            <p:nvPr/>
          </p:nvSpPr>
          <p:spPr>
            <a:xfrm>
              <a:off x="4309443" y="5224203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6A48627-8991-4822-BA51-E0B5CA3A4F9C}"/>
                </a:ext>
              </a:extLst>
            </p:cNvPr>
            <p:cNvSpPr/>
            <p:nvPr/>
          </p:nvSpPr>
          <p:spPr>
            <a:xfrm>
              <a:off x="3167084" y="4595897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5F068BD-5041-4E65-88AE-B9DC621AE8FB}"/>
                </a:ext>
              </a:extLst>
            </p:cNvPr>
            <p:cNvSpPr/>
            <p:nvPr/>
          </p:nvSpPr>
          <p:spPr>
            <a:xfrm rot="2246763">
              <a:off x="322349" y="3332008"/>
              <a:ext cx="1218879" cy="1218879"/>
            </a:xfrm>
            <a:custGeom>
              <a:avLst/>
              <a:gdLst>
                <a:gd name="connsiteX0" fmla="*/ 894776 w 1774962"/>
                <a:gd name="connsiteY0" fmla="*/ 1775736 h 1774962"/>
                <a:gd name="connsiteX1" fmla="*/ 852466 w 1774962"/>
                <a:gd name="connsiteY1" fmla="*/ 1775736 h 1774962"/>
                <a:gd name="connsiteX2" fmla="*/ 839567 w 1774962"/>
                <a:gd name="connsiteY2" fmla="*/ 1764901 h 1774962"/>
                <a:gd name="connsiteX3" fmla="*/ 819960 w 1774962"/>
                <a:gd name="connsiteY3" fmla="*/ 1666349 h 1774962"/>
                <a:gd name="connsiteX4" fmla="*/ 822024 w 1774962"/>
                <a:gd name="connsiteY4" fmla="*/ 1636938 h 1774962"/>
                <a:gd name="connsiteX5" fmla="*/ 811704 w 1774962"/>
                <a:gd name="connsiteY5" fmla="*/ 1623523 h 1774962"/>
                <a:gd name="connsiteX6" fmla="*/ 695093 w 1774962"/>
                <a:gd name="connsiteY6" fmla="*/ 1601852 h 1774962"/>
                <a:gd name="connsiteX7" fmla="*/ 680130 w 1774962"/>
                <a:gd name="connsiteY7" fmla="*/ 1610623 h 1774962"/>
                <a:gd name="connsiteX8" fmla="*/ 615116 w 1774962"/>
                <a:gd name="connsiteY8" fmla="*/ 1727234 h 1774962"/>
                <a:gd name="connsiteX9" fmla="*/ 603765 w 1774962"/>
                <a:gd name="connsiteY9" fmla="*/ 1730330 h 1774962"/>
                <a:gd name="connsiteX10" fmla="*/ 512953 w 1774962"/>
                <a:gd name="connsiteY10" fmla="*/ 1694212 h 1774962"/>
                <a:gd name="connsiteX11" fmla="*/ 507277 w 1774962"/>
                <a:gd name="connsiteY11" fmla="*/ 1681828 h 1774962"/>
                <a:gd name="connsiteX12" fmla="*/ 527400 w 1774962"/>
                <a:gd name="connsiteY12" fmla="*/ 1583277 h 1774962"/>
                <a:gd name="connsiteX13" fmla="*/ 541848 w 1774962"/>
                <a:gd name="connsiteY13" fmla="*/ 1552834 h 1774962"/>
                <a:gd name="connsiteX14" fmla="*/ 537720 w 1774962"/>
                <a:gd name="connsiteY14" fmla="*/ 1539418 h 1774962"/>
                <a:gd name="connsiteX15" fmla="*/ 435041 w 1774962"/>
                <a:gd name="connsiteY15" fmla="*/ 1472857 h 1774962"/>
                <a:gd name="connsiteX16" fmla="*/ 420593 w 1774962"/>
                <a:gd name="connsiteY16" fmla="*/ 1474921 h 1774962"/>
                <a:gd name="connsiteX17" fmla="*/ 315334 w 1774962"/>
                <a:gd name="connsiteY17" fmla="*/ 1559026 h 1774962"/>
                <a:gd name="connsiteX18" fmla="*/ 302950 w 1774962"/>
                <a:gd name="connsiteY18" fmla="*/ 1557478 h 1774962"/>
                <a:gd name="connsiteX19" fmla="*/ 233809 w 1774962"/>
                <a:gd name="connsiteY19" fmla="*/ 1490401 h 1774962"/>
                <a:gd name="connsiteX20" fmla="*/ 232777 w 1774962"/>
                <a:gd name="connsiteY20" fmla="*/ 1476985 h 1774962"/>
                <a:gd name="connsiteX21" fmla="*/ 289019 w 1774962"/>
                <a:gd name="connsiteY21" fmla="*/ 1393397 h 1774962"/>
                <a:gd name="connsiteX22" fmla="*/ 312754 w 1774962"/>
                <a:gd name="connsiteY22" fmla="*/ 1371726 h 1774962"/>
                <a:gd name="connsiteX23" fmla="*/ 314818 w 1774962"/>
                <a:gd name="connsiteY23" fmla="*/ 1355731 h 1774962"/>
                <a:gd name="connsiteX24" fmla="*/ 246193 w 1774962"/>
                <a:gd name="connsiteY24" fmla="*/ 1255631 h 1774962"/>
                <a:gd name="connsiteX25" fmla="*/ 230713 w 1774962"/>
                <a:gd name="connsiteY25" fmla="*/ 1253051 h 1774962"/>
                <a:gd name="connsiteX26" fmla="*/ 102751 w 1774962"/>
                <a:gd name="connsiteY26" fmla="*/ 1289685 h 1774962"/>
                <a:gd name="connsiteX27" fmla="*/ 91916 w 1774962"/>
                <a:gd name="connsiteY27" fmla="*/ 1282978 h 1774962"/>
                <a:gd name="connsiteX28" fmla="*/ 53733 w 1774962"/>
                <a:gd name="connsiteY28" fmla="*/ 1194230 h 1774962"/>
                <a:gd name="connsiteX29" fmla="*/ 58377 w 1774962"/>
                <a:gd name="connsiteY29" fmla="*/ 1181330 h 1774962"/>
                <a:gd name="connsiteX30" fmla="*/ 142481 w 1774962"/>
                <a:gd name="connsiteY30" fmla="*/ 1125605 h 1774962"/>
                <a:gd name="connsiteX31" fmla="*/ 173956 w 1774962"/>
                <a:gd name="connsiteY31" fmla="*/ 1114253 h 1774962"/>
                <a:gd name="connsiteX32" fmla="*/ 180664 w 1774962"/>
                <a:gd name="connsiteY32" fmla="*/ 1101870 h 1774962"/>
                <a:gd name="connsiteX33" fmla="*/ 154865 w 1774962"/>
                <a:gd name="connsiteY33" fmla="*/ 981131 h 1774962"/>
                <a:gd name="connsiteX34" fmla="*/ 144029 w 1774962"/>
                <a:gd name="connsiteY34" fmla="*/ 973391 h 1774962"/>
                <a:gd name="connsiteX35" fmla="*/ 10391 w 1774962"/>
                <a:gd name="connsiteY35" fmla="*/ 958428 h 1774962"/>
                <a:gd name="connsiteX36" fmla="*/ 2135 w 1774962"/>
                <a:gd name="connsiteY36" fmla="*/ 948624 h 1774962"/>
                <a:gd name="connsiteX37" fmla="*/ 588 w 1774962"/>
                <a:gd name="connsiteY37" fmla="*/ 850589 h 1774962"/>
                <a:gd name="connsiteX38" fmla="*/ 10391 w 1774962"/>
                <a:gd name="connsiteY38" fmla="*/ 840785 h 1774962"/>
                <a:gd name="connsiteX39" fmla="*/ 110491 w 1774962"/>
                <a:gd name="connsiteY39" fmla="*/ 820662 h 1774962"/>
                <a:gd name="connsiteX40" fmla="*/ 139901 w 1774962"/>
                <a:gd name="connsiteY40" fmla="*/ 822726 h 1774962"/>
                <a:gd name="connsiteX41" fmla="*/ 153317 w 1774962"/>
                <a:gd name="connsiteY41" fmla="*/ 811890 h 1774962"/>
                <a:gd name="connsiteX42" fmla="*/ 174472 w 1774962"/>
                <a:gd name="connsiteY42" fmla="*/ 696827 h 1774962"/>
                <a:gd name="connsiteX43" fmla="*/ 164152 w 1774962"/>
                <a:gd name="connsiteY43" fmla="*/ 680316 h 1774962"/>
                <a:gd name="connsiteX44" fmla="*/ 49090 w 1774962"/>
                <a:gd name="connsiteY44" fmla="*/ 615819 h 1774962"/>
                <a:gd name="connsiteX45" fmla="*/ 45993 w 1774962"/>
                <a:gd name="connsiteY45" fmla="*/ 606015 h 1774962"/>
                <a:gd name="connsiteX46" fmla="*/ 82628 w 1774962"/>
                <a:gd name="connsiteY46" fmla="*/ 513655 h 1774962"/>
                <a:gd name="connsiteX47" fmla="*/ 93979 w 1774962"/>
                <a:gd name="connsiteY47" fmla="*/ 508496 h 1774962"/>
                <a:gd name="connsiteX48" fmla="*/ 224006 w 1774962"/>
                <a:gd name="connsiteY48" fmla="*/ 543066 h 1774962"/>
                <a:gd name="connsiteX49" fmla="*/ 236905 w 1774962"/>
                <a:gd name="connsiteY49" fmla="*/ 538938 h 1774962"/>
                <a:gd name="connsiteX50" fmla="*/ 302434 w 1774962"/>
                <a:gd name="connsiteY50" fmla="*/ 437291 h 1774962"/>
                <a:gd name="connsiteX51" fmla="*/ 302950 w 1774962"/>
                <a:gd name="connsiteY51" fmla="*/ 423359 h 1774962"/>
                <a:gd name="connsiteX52" fmla="*/ 238453 w 1774962"/>
                <a:gd name="connsiteY52" fmla="*/ 346995 h 1774962"/>
                <a:gd name="connsiteX53" fmla="*/ 228650 w 1774962"/>
                <a:gd name="connsiteY53" fmla="*/ 333063 h 1774962"/>
                <a:gd name="connsiteX54" fmla="*/ 230713 w 1774962"/>
                <a:gd name="connsiteY54" fmla="*/ 290237 h 1774962"/>
                <a:gd name="connsiteX55" fmla="*/ 283859 w 1774962"/>
                <a:gd name="connsiteY55" fmla="*/ 236060 h 1774962"/>
                <a:gd name="connsiteX56" fmla="*/ 300370 w 1774962"/>
                <a:gd name="connsiteY56" fmla="*/ 234512 h 1774962"/>
                <a:gd name="connsiteX57" fmla="*/ 380863 w 1774962"/>
                <a:gd name="connsiteY57" fmla="*/ 288173 h 1774962"/>
                <a:gd name="connsiteX58" fmla="*/ 403050 w 1774962"/>
                <a:gd name="connsiteY58" fmla="*/ 311392 h 1774962"/>
                <a:gd name="connsiteX59" fmla="*/ 422141 w 1774962"/>
                <a:gd name="connsiteY59" fmla="*/ 313972 h 1774962"/>
                <a:gd name="connsiteX60" fmla="*/ 519661 w 1774962"/>
                <a:gd name="connsiteY60" fmla="*/ 246895 h 1774962"/>
                <a:gd name="connsiteX61" fmla="*/ 524820 w 1774962"/>
                <a:gd name="connsiteY61" fmla="*/ 233996 h 1774962"/>
                <a:gd name="connsiteX62" fmla="*/ 492314 w 1774962"/>
                <a:gd name="connsiteY62" fmla="*/ 127704 h 1774962"/>
                <a:gd name="connsiteX63" fmla="*/ 514501 w 1774962"/>
                <a:gd name="connsiteY63" fmla="*/ 82298 h 1774962"/>
                <a:gd name="connsiteX64" fmla="*/ 578482 w 1774962"/>
                <a:gd name="connsiteY64" fmla="*/ 55468 h 1774962"/>
                <a:gd name="connsiteX65" fmla="*/ 595509 w 1774962"/>
                <a:gd name="connsiteY65" fmla="*/ 60111 h 1774962"/>
                <a:gd name="connsiteX66" fmla="*/ 648655 w 1774962"/>
                <a:gd name="connsiteY66" fmla="*/ 139572 h 1774962"/>
                <a:gd name="connsiteX67" fmla="*/ 661039 w 1774962"/>
                <a:gd name="connsiteY67" fmla="*/ 172078 h 1774962"/>
                <a:gd name="connsiteX68" fmla="*/ 675486 w 1774962"/>
                <a:gd name="connsiteY68" fmla="*/ 180334 h 1774962"/>
                <a:gd name="connsiteX69" fmla="*/ 792613 w 1774962"/>
                <a:gd name="connsiteY69" fmla="*/ 155567 h 1774962"/>
                <a:gd name="connsiteX70" fmla="*/ 801900 w 1774962"/>
                <a:gd name="connsiteY70" fmla="*/ 143700 h 1774962"/>
                <a:gd name="connsiteX71" fmla="*/ 816864 w 1774962"/>
                <a:gd name="connsiteY71" fmla="*/ 11094 h 1774962"/>
                <a:gd name="connsiteX72" fmla="*/ 826151 w 1774962"/>
                <a:gd name="connsiteY72" fmla="*/ 2322 h 1774962"/>
                <a:gd name="connsiteX73" fmla="*/ 925219 w 1774962"/>
                <a:gd name="connsiteY73" fmla="*/ 774 h 1774962"/>
                <a:gd name="connsiteX74" fmla="*/ 934507 w 1774962"/>
                <a:gd name="connsiteY74" fmla="*/ 10062 h 1774962"/>
                <a:gd name="connsiteX75" fmla="*/ 954114 w 1774962"/>
                <a:gd name="connsiteY75" fmla="*/ 111193 h 1774962"/>
                <a:gd name="connsiteX76" fmla="*/ 952050 w 1774962"/>
                <a:gd name="connsiteY76" fmla="*/ 140604 h 1774962"/>
                <a:gd name="connsiteX77" fmla="*/ 962369 w 1774962"/>
                <a:gd name="connsiteY77" fmla="*/ 152987 h 1774962"/>
                <a:gd name="connsiteX78" fmla="*/ 1078980 w 1774962"/>
                <a:gd name="connsiteY78" fmla="*/ 174658 h 1774962"/>
                <a:gd name="connsiteX79" fmla="*/ 1093428 w 1774962"/>
                <a:gd name="connsiteY79" fmla="*/ 168467 h 1774962"/>
                <a:gd name="connsiteX80" fmla="*/ 1147089 w 1774962"/>
                <a:gd name="connsiteY80" fmla="*/ 69399 h 1774962"/>
                <a:gd name="connsiteX81" fmla="*/ 1192495 w 1774962"/>
                <a:gd name="connsiteY81" fmla="*/ 54436 h 1774962"/>
                <a:gd name="connsiteX82" fmla="*/ 1258024 w 1774962"/>
                <a:gd name="connsiteY82" fmla="*/ 81266 h 1774962"/>
                <a:gd name="connsiteX83" fmla="*/ 1267312 w 1774962"/>
                <a:gd name="connsiteY83" fmla="*/ 96746 h 1774962"/>
                <a:gd name="connsiteX84" fmla="*/ 1247705 w 1774962"/>
                <a:gd name="connsiteY84" fmla="*/ 192718 h 1774962"/>
                <a:gd name="connsiteX85" fmla="*/ 1233258 w 1774962"/>
                <a:gd name="connsiteY85" fmla="*/ 224192 h 1774962"/>
                <a:gd name="connsiteX86" fmla="*/ 1237385 w 1774962"/>
                <a:gd name="connsiteY86" fmla="*/ 237608 h 1774962"/>
                <a:gd name="connsiteX87" fmla="*/ 1340065 w 1774962"/>
                <a:gd name="connsiteY87" fmla="*/ 304169 h 1774962"/>
                <a:gd name="connsiteX88" fmla="*/ 1354512 w 1774962"/>
                <a:gd name="connsiteY88" fmla="*/ 302621 h 1774962"/>
                <a:gd name="connsiteX89" fmla="*/ 1459771 w 1774962"/>
                <a:gd name="connsiteY89" fmla="*/ 218516 h 1774962"/>
                <a:gd name="connsiteX90" fmla="*/ 1472155 w 1774962"/>
                <a:gd name="connsiteY90" fmla="*/ 220064 h 1774962"/>
                <a:gd name="connsiteX91" fmla="*/ 1541296 w 1774962"/>
                <a:gd name="connsiteY91" fmla="*/ 287657 h 1774962"/>
                <a:gd name="connsiteX92" fmla="*/ 1542328 w 1774962"/>
                <a:gd name="connsiteY92" fmla="*/ 301073 h 1774962"/>
                <a:gd name="connsiteX93" fmla="*/ 1485570 w 1774962"/>
                <a:gd name="connsiteY93" fmla="*/ 385693 h 1774962"/>
                <a:gd name="connsiteX94" fmla="*/ 1462868 w 1774962"/>
                <a:gd name="connsiteY94" fmla="*/ 406332 h 1774962"/>
                <a:gd name="connsiteX95" fmla="*/ 1460803 w 1774962"/>
                <a:gd name="connsiteY95" fmla="*/ 422327 h 1774962"/>
                <a:gd name="connsiteX96" fmla="*/ 1529428 w 1774962"/>
                <a:gd name="connsiteY96" fmla="*/ 522427 h 1774962"/>
                <a:gd name="connsiteX97" fmla="*/ 1544908 w 1774962"/>
                <a:gd name="connsiteY97" fmla="*/ 525007 h 1774962"/>
                <a:gd name="connsiteX98" fmla="*/ 1672870 w 1774962"/>
                <a:gd name="connsiteY98" fmla="*/ 488373 h 1774962"/>
                <a:gd name="connsiteX99" fmla="*/ 1683706 w 1774962"/>
                <a:gd name="connsiteY99" fmla="*/ 495080 h 1774962"/>
                <a:gd name="connsiteX100" fmla="*/ 1721888 w 1774962"/>
                <a:gd name="connsiteY100" fmla="*/ 583828 h 1774962"/>
                <a:gd name="connsiteX101" fmla="*/ 1717244 w 1774962"/>
                <a:gd name="connsiteY101" fmla="*/ 596728 h 1774962"/>
                <a:gd name="connsiteX102" fmla="*/ 1633140 w 1774962"/>
                <a:gd name="connsiteY102" fmla="*/ 652453 h 1774962"/>
                <a:gd name="connsiteX103" fmla="*/ 1601665 w 1774962"/>
                <a:gd name="connsiteY103" fmla="*/ 663805 h 1774962"/>
                <a:gd name="connsiteX104" fmla="*/ 1594958 w 1774962"/>
                <a:gd name="connsiteY104" fmla="*/ 676188 h 1774962"/>
                <a:gd name="connsiteX105" fmla="*/ 1620241 w 1774962"/>
                <a:gd name="connsiteY105" fmla="*/ 795895 h 1774962"/>
                <a:gd name="connsiteX106" fmla="*/ 1631076 w 1774962"/>
                <a:gd name="connsiteY106" fmla="*/ 804667 h 1774962"/>
                <a:gd name="connsiteX107" fmla="*/ 1763682 w 1774962"/>
                <a:gd name="connsiteY107" fmla="*/ 819630 h 1774962"/>
                <a:gd name="connsiteX108" fmla="*/ 1773486 w 1774962"/>
                <a:gd name="connsiteY108" fmla="*/ 829950 h 1774962"/>
                <a:gd name="connsiteX109" fmla="*/ 1775034 w 1774962"/>
                <a:gd name="connsiteY109" fmla="*/ 927985 h 1774962"/>
                <a:gd name="connsiteX110" fmla="*/ 1766262 w 1774962"/>
                <a:gd name="connsiteY110" fmla="*/ 937273 h 1774962"/>
                <a:gd name="connsiteX111" fmla="*/ 1663583 w 1774962"/>
                <a:gd name="connsiteY111" fmla="*/ 957396 h 1774962"/>
                <a:gd name="connsiteX112" fmla="*/ 1636752 w 1774962"/>
                <a:gd name="connsiteY112" fmla="*/ 955332 h 1774962"/>
                <a:gd name="connsiteX113" fmla="*/ 1622304 w 1774962"/>
                <a:gd name="connsiteY113" fmla="*/ 966684 h 1774962"/>
                <a:gd name="connsiteX114" fmla="*/ 1601149 w 1774962"/>
                <a:gd name="connsiteY114" fmla="*/ 1081746 h 1774962"/>
                <a:gd name="connsiteX115" fmla="*/ 1610437 w 1774962"/>
                <a:gd name="connsiteY115" fmla="*/ 1097742 h 1774962"/>
                <a:gd name="connsiteX116" fmla="*/ 1726016 w 1774962"/>
                <a:gd name="connsiteY116" fmla="*/ 1161723 h 1774962"/>
                <a:gd name="connsiteX117" fmla="*/ 1729112 w 1774962"/>
                <a:gd name="connsiteY117" fmla="*/ 1174107 h 1774962"/>
                <a:gd name="connsiteX118" fmla="*/ 1693509 w 1774962"/>
                <a:gd name="connsiteY118" fmla="*/ 1263887 h 1774962"/>
                <a:gd name="connsiteX119" fmla="*/ 1681126 w 1774962"/>
                <a:gd name="connsiteY119" fmla="*/ 1270078 h 1774962"/>
                <a:gd name="connsiteX120" fmla="*/ 1581542 w 1774962"/>
                <a:gd name="connsiteY120" fmla="*/ 1249955 h 1774962"/>
                <a:gd name="connsiteX121" fmla="*/ 1552647 w 1774962"/>
                <a:gd name="connsiteY121" fmla="*/ 1236024 h 1774962"/>
                <a:gd name="connsiteX122" fmla="*/ 1538200 w 1774962"/>
                <a:gd name="connsiteY122" fmla="*/ 1240152 h 1774962"/>
                <a:gd name="connsiteX123" fmla="*/ 1473187 w 1774962"/>
                <a:gd name="connsiteY123" fmla="*/ 1340767 h 1774962"/>
                <a:gd name="connsiteX124" fmla="*/ 1475251 w 1774962"/>
                <a:gd name="connsiteY124" fmla="*/ 1358310 h 1774962"/>
                <a:gd name="connsiteX125" fmla="*/ 1535104 w 1774962"/>
                <a:gd name="connsiteY125" fmla="*/ 1430031 h 1774962"/>
                <a:gd name="connsiteX126" fmla="*/ 1545424 w 1774962"/>
                <a:gd name="connsiteY126" fmla="*/ 1444995 h 1774962"/>
                <a:gd name="connsiteX127" fmla="*/ 1542844 w 1774962"/>
                <a:gd name="connsiteY127" fmla="*/ 1489885 h 1774962"/>
                <a:gd name="connsiteX128" fmla="*/ 1491246 w 1774962"/>
                <a:gd name="connsiteY128" fmla="*/ 1542514 h 1774962"/>
                <a:gd name="connsiteX129" fmla="*/ 1472155 w 1774962"/>
                <a:gd name="connsiteY129" fmla="*/ 1544062 h 1774962"/>
                <a:gd name="connsiteX130" fmla="*/ 1393726 w 1774962"/>
                <a:gd name="connsiteY130" fmla="*/ 1491948 h 1774962"/>
                <a:gd name="connsiteX131" fmla="*/ 1369992 w 1774962"/>
                <a:gd name="connsiteY131" fmla="*/ 1466666 h 1774962"/>
                <a:gd name="connsiteX132" fmla="*/ 1352964 w 1774962"/>
                <a:gd name="connsiteY132" fmla="*/ 1464602 h 1774962"/>
                <a:gd name="connsiteX133" fmla="*/ 1254413 w 1774962"/>
                <a:gd name="connsiteY133" fmla="*/ 1532711 h 1774962"/>
                <a:gd name="connsiteX134" fmla="*/ 1248737 w 1774962"/>
                <a:gd name="connsiteY134" fmla="*/ 1544578 h 1774962"/>
                <a:gd name="connsiteX135" fmla="*/ 1284339 w 1774962"/>
                <a:gd name="connsiteY135" fmla="*/ 1662221 h 1774962"/>
                <a:gd name="connsiteX136" fmla="*/ 1268860 w 1774962"/>
                <a:gd name="connsiteY136" fmla="*/ 1693180 h 1774962"/>
                <a:gd name="connsiteX137" fmla="*/ 1195591 w 1774962"/>
                <a:gd name="connsiteY137" fmla="*/ 1724654 h 1774962"/>
                <a:gd name="connsiteX138" fmla="*/ 1178564 w 1774962"/>
                <a:gd name="connsiteY138" fmla="*/ 1719495 h 1774962"/>
                <a:gd name="connsiteX139" fmla="*/ 1125418 w 1774962"/>
                <a:gd name="connsiteY139" fmla="*/ 1640034 h 1774962"/>
                <a:gd name="connsiteX140" fmla="*/ 1113035 w 1774962"/>
                <a:gd name="connsiteY140" fmla="*/ 1606496 h 1774962"/>
                <a:gd name="connsiteX141" fmla="*/ 1099619 w 1774962"/>
                <a:gd name="connsiteY141" fmla="*/ 1599272 h 1774962"/>
                <a:gd name="connsiteX142" fmla="*/ 979913 w 1774962"/>
                <a:gd name="connsiteY142" fmla="*/ 1624555 h 1774962"/>
                <a:gd name="connsiteX143" fmla="*/ 972173 w 1774962"/>
                <a:gd name="connsiteY143" fmla="*/ 1634874 h 1774962"/>
                <a:gd name="connsiteX144" fmla="*/ 957726 w 1774962"/>
                <a:gd name="connsiteY144" fmla="*/ 1767481 h 1774962"/>
                <a:gd name="connsiteX145" fmla="*/ 945858 w 1774962"/>
                <a:gd name="connsiteY145" fmla="*/ 1777800 h 1774962"/>
                <a:gd name="connsiteX146" fmla="*/ 895808 w 1774962"/>
                <a:gd name="connsiteY146" fmla="*/ 1779864 h 1774962"/>
                <a:gd name="connsiteX147" fmla="*/ 894776 w 1774962"/>
                <a:gd name="connsiteY147" fmla="*/ 1775736 h 1774962"/>
                <a:gd name="connsiteX148" fmla="*/ 890648 w 1774962"/>
                <a:gd name="connsiteY148" fmla="*/ 1454798 h 1774962"/>
                <a:gd name="connsiteX149" fmla="*/ 1452548 w 1774962"/>
                <a:gd name="connsiteY149" fmla="*/ 884127 h 1774962"/>
                <a:gd name="connsiteX150" fmla="*/ 881361 w 1774962"/>
                <a:gd name="connsiteY150" fmla="*/ 322228 h 1774962"/>
                <a:gd name="connsiteX151" fmla="*/ 320494 w 1774962"/>
                <a:gd name="connsiteY151" fmla="*/ 893415 h 1774962"/>
                <a:gd name="connsiteX152" fmla="*/ 890648 w 1774962"/>
                <a:gd name="connsiteY152" fmla="*/ 1454798 h 177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774962" h="1774962">
                  <a:moveTo>
                    <a:pt x="894776" y="1775736"/>
                  </a:moveTo>
                  <a:cubicBezTo>
                    <a:pt x="880845" y="1775736"/>
                    <a:pt x="866397" y="1775736"/>
                    <a:pt x="852466" y="1775736"/>
                  </a:cubicBezTo>
                  <a:cubicBezTo>
                    <a:pt x="844726" y="1775736"/>
                    <a:pt x="840599" y="1772640"/>
                    <a:pt x="839567" y="1764901"/>
                  </a:cubicBezTo>
                  <a:cubicBezTo>
                    <a:pt x="833375" y="1731878"/>
                    <a:pt x="826151" y="1699371"/>
                    <a:pt x="819960" y="1666349"/>
                  </a:cubicBezTo>
                  <a:cubicBezTo>
                    <a:pt x="817896" y="1656545"/>
                    <a:pt x="820992" y="1646742"/>
                    <a:pt x="822024" y="1636938"/>
                  </a:cubicBezTo>
                  <a:cubicBezTo>
                    <a:pt x="823056" y="1628682"/>
                    <a:pt x="820992" y="1624555"/>
                    <a:pt x="811704" y="1623523"/>
                  </a:cubicBezTo>
                  <a:cubicBezTo>
                    <a:pt x="772490" y="1619395"/>
                    <a:pt x="733275" y="1612171"/>
                    <a:pt x="695093" y="1601852"/>
                  </a:cubicBezTo>
                  <a:cubicBezTo>
                    <a:pt x="686837" y="1599788"/>
                    <a:pt x="682194" y="1602368"/>
                    <a:pt x="680130" y="1610623"/>
                  </a:cubicBezTo>
                  <a:cubicBezTo>
                    <a:pt x="669294" y="1655513"/>
                    <a:pt x="636788" y="1688020"/>
                    <a:pt x="615116" y="1727234"/>
                  </a:cubicBezTo>
                  <a:cubicBezTo>
                    <a:pt x="612537" y="1731878"/>
                    <a:pt x="608409" y="1731878"/>
                    <a:pt x="603765" y="1730330"/>
                  </a:cubicBezTo>
                  <a:cubicBezTo>
                    <a:pt x="572807" y="1720011"/>
                    <a:pt x="542364" y="1707627"/>
                    <a:pt x="512953" y="1694212"/>
                  </a:cubicBezTo>
                  <a:cubicBezTo>
                    <a:pt x="506761" y="1691632"/>
                    <a:pt x="506245" y="1686988"/>
                    <a:pt x="507277" y="1681828"/>
                  </a:cubicBezTo>
                  <a:cubicBezTo>
                    <a:pt x="513985" y="1648806"/>
                    <a:pt x="519661" y="1615783"/>
                    <a:pt x="527400" y="1583277"/>
                  </a:cubicBezTo>
                  <a:cubicBezTo>
                    <a:pt x="529980" y="1572441"/>
                    <a:pt x="536172" y="1562637"/>
                    <a:pt x="541848" y="1552834"/>
                  </a:cubicBezTo>
                  <a:cubicBezTo>
                    <a:pt x="545460" y="1546642"/>
                    <a:pt x="544428" y="1543030"/>
                    <a:pt x="537720" y="1539418"/>
                  </a:cubicBezTo>
                  <a:cubicBezTo>
                    <a:pt x="501601" y="1520327"/>
                    <a:pt x="467547" y="1497624"/>
                    <a:pt x="435041" y="1472857"/>
                  </a:cubicBezTo>
                  <a:cubicBezTo>
                    <a:pt x="429365" y="1468214"/>
                    <a:pt x="425237" y="1468214"/>
                    <a:pt x="420593" y="1474921"/>
                  </a:cubicBezTo>
                  <a:cubicBezTo>
                    <a:pt x="393762" y="1512588"/>
                    <a:pt x="350936" y="1531163"/>
                    <a:pt x="315334" y="1559026"/>
                  </a:cubicBezTo>
                  <a:cubicBezTo>
                    <a:pt x="310690" y="1562637"/>
                    <a:pt x="307078" y="1561090"/>
                    <a:pt x="302950" y="1557478"/>
                  </a:cubicBezTo>
                  <a:cubicBezTo>
                    <a:pt x="278699" y="1536323"/>
                    <a:pt x="255996" y="1513104"/>
                    <a:pt x="233809" y="1490401"/>
                  </a:cubicBezTo>
                  <a:cubicBezTo>
                    <a:pt x="229682" y="1485757"/>
                    <a:pt x="229165" y="1482145"/>
                    <a:pt x="232777" y="1476985"/>
                  </a:cubicBezTo>
                  <a:cubicBezTo>
                    <a:pt x="251352" y="1449122"/>
                    <a:pt x="269928" y="1421260"/>
                    <a:pt x="289019" y="1393397"/>
                  </a:cubicBezTo>
                  <a:cubicBezTo>
                    <a:pt x="295210" y="1384625"/>
                    <a:pt x="304498" y="1378949"/>
                    <a:pt x="312754" y="1371726"/>
                  </a:cubicBezTo>
                  <a:cubicBezTo>
                    <a:pt x="318946" y="1366566"/>
                    <a:pt x="319978" y="1361922"/>
                    <a:pt x="314818" y="1355731"/>
                  </a:cubicBezTo>
                  <a:cubicBezTo>
                    <a:pt x="289535" y="1324256"/>
                    <a:pt x="266316" y="1291233"/>
                    <a:pt x="246193" y="1255631"/>
                  </a:cubicBezTo>
                  <a:cubicBezTo>
                    <a:pt x="241549" y="1247375"/>
                    <a:pt x="236905" y="1248923"/>
                    <a:pt x="230713" y="1253051"/>
                  </a:cubicBezTo>
                  <a:cubicBezTo>
                    <a:pt x="191499" y="1277302"/>
                    <a:pt x="145577" y="1277818"/>
                    <a:pt x="102751" y="1289685"/>
                  </a:cubicBezTo>
                  <a:cubicBezTo>
                    <a:pt x="97075" y="1291233"/>
                    <a:pt x="93979" y="1288137"/>
                    <a:pt x="91916" y="1282978"/>
                  </a:cubicBezTo>
                  <a:cubicBezTo>
                    <a:pt x="77984" y="1254083"/>
                    <a:pt x="65085" y="1224156"/>
                    <a:pt x="53733" y="1194230"/>
                  </a:cubicBezTo>
                  <a:cubicBezTo>
                    <a:pt x="51669" y="1188038"/>
                    <a:pt x="53217" y="1184426"/>
                    <a:pt x="58377" y="1181330"/>
                  </a:cubicBezTo>
                  <a:cubicBezTo>
                    <a:pt x="86240" y="1162755"/>
                    <a:pt x="113587" y="1143664"/>
                    <a:pt x="142481" y="1125605"/>
                  </a:cubicBezTo>
                  <a:cubicBezTo>
                    <a:pt x="151769" y="1119929"/>
                    <a:pt x="163120" y="1117349"/>
                    <a:pt x="173956" y="1114253"/>
                  </a:cubicBezTo>
                  <a:cubicBezTo>
                    <a:pt x="180664" y="1112189"/>
                    <a:pt x="182727" y="1109093"/>
                    <a:pt x="180664" y="1101870"/>
                  </a:cubicBezTo>
                  <a:cubicBezTo>
                    <a:pt x="168796" y="1062139"/>
                    <a:pt x="160541" y="1021893"/>
                    <a:pt x="154865" y="981131"/>
                  </a:cubicBezTo>
                  <a:cubicBezTo>
                    <a:pt x="153833" y="974423"/>
                    <a:pt x="150737" y="972359"/>
                    <a:pt x="144029" y="973391"/>
                  </a:cubicBezTo>
                  <a:cubicBezTo>
                    <a:pt x="98107" y="981131"/>
                    <a:pt x="54765" y="963588"/>
                    <a:pt x="10391" y="958428"/>
                  </a:cubicBezTo>
                  <a:cubicBezTo>
                    <a:pt x="4715" y="957912"/>
                    <a:pt x="2652" y="954300"/>
                    <a:pt x="2135" y="948624"/>
                  </a:cubicBezTo>
                  <a:cubicBezTo>
                    <a:pt x="-960" y="916118"/>
                    <a:pt x="72" y="883611"/>
                    <a:pt x="588" y="850589"/>
                  </a:cubicBezTo>
                  <a:cubicBezTo>
                    <a:pt x="588" y="844397"/>
                    <a:pt x="4715" y="841817"/>
                    <a:pt x="10391" y="840785"/>
                  </a:cubicBezTo>
                  <a:cubicBezTo>
                    <a:pt x="43930" y="834077"/>
                    <a:pt x="76952" y="827370"/>
                    <a:pt x="110491" y="820662"/>
                  </a:cubicBezTo>
                  <a:cubicBezTo>
                    <a:pt x="120294" y="818598"/>
                    <a:pt x="130098" y="821694"/>
                    <a:pt x="139901" y="822726"/>
                  </a:cubicBezTo>
                  <a:cubicBezTo>
                    <a:pt x="148157" y="823758"/>
                    <a:pt x="152285" y="820662"/>
                    <a:pt x="153317" y="811890"/>
                  </a:cubicBezTo>
                  <a:cubicBezTo>
                    <a:pt x="157445" y="773192"/>
                    <a:pt x="164668" y="734494"/>
                    <a:pt x="174472" y="696827"/>
                  </a:cubicBezTo>
                  <a:cubicBezTo>
                    <a:pt x="177052" y="687024"/>
                    <a:pt x="173440" y="682380"/>
                    <a:pt x="164152" y="680316"/>
                  </a:cubicBezTo>
                  <a:cubicBezTo>
                    <a:pt x="120294" y="668965"/>
                    <a:pt x="87272" y="636974"/>
                    <a:pt x="49090" y="615819"/>
                  </a:cubicBezTo>
                  <a:cubicBezTo>
                    <a:pt x="44961" y="613755"/>
                    <a:pt x="44961" y="610143"/>
                    <a:pt x="45993" y="606015"/>
                  </a:cubicBezTo>
                  <a:cubicBezTo>
                    <a:pt x="56313" y="574541"/>
                    <a:pt x="69212" y="544098"/>
                    <a:pt x="82628" y="513655"/>
                  </a:cubicBezTo>
                  <a:cubicBezTo>
                    <a:pt x="85208" y="507980"/>
                    <a:pt x="89336" y="506948"/>
                    <a:pt x="93979" y="508496"/>
                  </a:cubicBezTo>
                  <a:cubicBezTo>
                    <a:pt x="137322" y="519847"/>
                    <a:pt x="183760" y="518815"/>
                    <a:pt x="224006" y="543066"/>
                  </a:cubicBezTo>
                  <a:cubicBezTo>
                    <a:pt x="230713" y="547194"/>
                    <a:pt x="233809" y="544614"/>
                    <a:pt x="236905" y="538938"/>
                  </a:cubicBezTo>
                  <a:cubicBezTo>
                    <a:pt x="255996" y="503336"/>
                    <a:pt x="278183" y="469281"/>
                    <a:pt x="302434" y="437291"/>
                  </a:cubicBezTo>
                  <a:cubicBezTo>
                    <a:pt x="305530" y="433163"/>
                    <a:pt x="310690" y="428519"/>
                    <a:pt x="302950" y="423359"/>
                  </a:cubicBezTo>
                  <a:cubicBezTo>
                    <a:pt x="273540" y="404268"/>
                    <a:pt x="258576" y="373826"/>
                    <a:pt x="238453" y="346995"/>
                  </a:cubicBezTo>
                  <a:cubicBezTo>
                    <a:pt x="234841" y="342351"/>
                    <a:pt x="232262" y="337707"/>
                    <a:pt x="228650" y="333063"/>
                  </a:cubicBezTo>
                  <a:cubicBezTo>
                    <a:pt x="212654" y="310360"/>
                    <a:pt x="212138" y="309844"/>
                    <a:pt x="230713" y="290237"/>
                  </a:cubicBezTo>
                  <a:cubicBezTo>
                    <a:pt x="248257" y="271662"/>
                    <a:pt x="266316" y="254119"/>
                    <a:pt x="283859" y="236060"/>
                  </a:cubicBezTo>
                  <a:cubicBezTo>
                    <a:pt x="289535" y="230384"/>
                    <a:pt x="294179" y="229868"/>
                    <a:pt x="300370" y="234512"/>
                  </a:cubicBezTo>
                  <a:cubicBezTo>
                    <a:pt x="327201" y="252571"/>
                    <a:pt x="354032" y="270114"/>
                    <a:pt x="380863" y="288173"/>
                  </a:cubicBezTo>
                  <a:cubicBezTo>
                    <a:pt x="390150" y="294365"/>
                    <a:pt x="396342" y="303137"/>
                    <a:pt x="403050" y="311392"/>
                  </a:cubicBezTo>
                  <a:cubicBezTo>
                    <a:pt x="408726" y="319132"/>
                    <a:pt x="413885" y="320680"/>
                    <a:pt x="422141" y="313972"/>
                  </a:cubicBezTo>
                  <a:cubicBezTo>
                    <a:pt x="452584" y="288689"/>
                    <a:pt x="485606" y="266502"/>
                    <a:pt x="519661" y="246895"/>
                  </a:cubicBezTo>
                  <a:cubicBezTo>
                    <a:pt x="524820" y="243799"/>
                    <a:pt x="529464" y="240703"/>
                    <a:pt x="524820" y="233996"/>
                  </a:cubicBezTo>
                  <a:cubicBezTo>
                    <a:pt x="502633" y="202005"/>
                    <a:pt x="501086" y="163823"/>
                    <a:pt x="492314" y="127704"/>
                  </a:cubicBezTo>
                  <a:cubicBezTo>
                    <a:pt x="484574" y="96230"/>
                    <a:pt x="485606" y="96746"/>
                    <a:pt x="514501" y="82298"/>
                  </a:cubicBezTo>
                  <a:cubicBezTo>
                    <a:pt x="535140" y="71979"/>
                    <a:pt x="557327" y="64239"/>
                    <a:pt x="578482" y="55468"/>
                  </a:cubicBezTo>
                  <a:cubicBezTo>
                    <a:pt x="586222" y="52372"/>
                    <a:pt x="590866" y="52888"/>
                    <a:pt x="595509" y="60111"/>
                  </a:cubicBezTo>
                  <a:cubicBezTo>
                    <a:pt x="613053" y="86942"/>
                    <a:pt x="630596" y="113257"/>
                    <a:pt x="648655" y="139572"/>
                  </a:cubicBezTo>
                  <a:cubicBezTo>
                    <a:pt x="655363" y="149375"/>
                    <a:pt x="657427" y="160727"/>
                    <a:pt x="661039" y="172078"/>
                  </a:cubicBezTo>
                  <a:cubicBezTo>
                    <a:pt x="663618" y="180334"/>
                    <a:pt x="667230" y="182914"/>
                    <a:pt x="675486" y="180334"/>
                  </a:cubicBezTo>
                  <a:cubicBezTo>
                    <a:pt x="713668" y="168983"/>
                    <a:pt x="752882" y="160727"/>
                    <a:pt x="792613" y="155567"/>
                  </a:cubicBezTo>
                  <a:cubicBezTo>
                    <a:pt x="800352" y="154535"/>
                    <a:pt x="802932" y="151439"/>
                    <a:pt x="801900" y="143700"/>
                  </a:cubicBezTo>
                  <a:cubicBezTo>
                    <a:pt x="795193" y="98294"/>
                    <a:pt x="811704" y="55468"/>
                    <a:pt x="816864" y="11094"/>
                  </a:cubicBezTo>
                  <a:cubicBezTo>
                    <a:pt x="817380" y="5934"/>
                    <a:pt x="820476" y="2838"/>
                    <a:pt x="826151" y="2322"/>
                  </a:cubicBezTo>
                  <a:cubicBezTo>
                    <a:pt x="859174" y="-1290"/>
                    <a:pt x="892196" y="258"/>
                    <a:pt x="925219" y="774"/>
                  </a:cubicBezTo>
                  <a:cubicBezTo>
                    <a:pt x="930895" y="774"/>
                    <a:pt x="933475" y="4902"/>
                    <a:pt x="934507" y="10062"/>
                  </a:cubicBezTo>
                  <a:cubicBezTo>
                    <a:pt x="941214" y="43600"/>
                    <a:pt x="948438" y="77139"/>
                    <a:pt x="954114" y="111193"/>
                  </a:cubicBezTo>
                  <a:cubicBezTo>
                    <a:pt x="955662" y="120481"/>
                    <a:pt x="953082" y="130800"/>
                    <a:pt x="952050" y="140604"/>
                  </a:cubicBezTo>
                  <a:cubicBezTo>
                    <a:pt x="951018" y="148343"/>
                    <a:pt x="954114" y="151955"/>
                    <a:pt x="962369" y="152987"/>
                  </a:cubicBezTo>
                  <a:cubicBezTo>
                    <a:pt x="1001584" y="157115"/>
                    <a:pt x="1040798" y="164339"/>
                    <a:pt x="1078980" y="174658"/>
                  </a:cubicBezTo>
                  <a:cubicBezTo>
                    <a:pt x="1085172" y="176206"/>
                    <a:pt x="1091364" y="176722"/>
                    <a:pt x="1093428" y="168467"/>
                  </a:cubicBezTo>
                  <a:cubicBezTo>
                    <a:pt x="1101683" y="130284"/>
                    <a:pt x="1127482" y="101390"/>
                    <a:pt x="1147089" y="69399"/>
                  </a:cubicBezTo>
                  <a:cubicBezTo>
                    <a:pt x="1162569" y="43084"/>
                    <a:pt x="1163601" y="43600"/>
                    <a:pt x="1192495" y="54436"/>
                  </a:cubicBezTo>
                  <a:cubicBezTo>
                    <a:pt x="1214682" y="62691"/>
                    <a:pt x="1236353" y="71979"/>
                    <a:pt x="1258024" y="81266"/>
                  </a:cubicBezTo>
                  <a:cubicBezTo>
                    <a:pt x="1265764" y="84362"/>
                    <a:pt x="1268860" y="88490"/>
                    <a:pt x="1267312" y="96746"/>
                  </a:cubicBezTo>
                  <a:cubicBezTo>
                    <a:pt x="1260604" y="128736"/>
                    <a:pt x="1254928" y="160727"/>
                    <a:pt x="1247705" y="192718"/>
                  </a:cubicBezTo>
                  <a:cubicBezTo>
                    <a:pt x="1245125" y="203553"/>
                    <a:pt x="1238417" y="213873"/>
                    <a:pt x="1233258" y="224192"/>
                  </a:cubicBezTo>
                  <a:cubicBezTo>
                    <a:pt x="1229646" y="230384"/>
                    <a:pt x="1230678" y="233996"/>
                    <a:pt x="1237385" y="237608"/>
                  </a:cubicBezTo>
                  <a:cubicBezTo>
                    <a:pt x="1273504" y="256699"/>
                    <a:pt x="1307558" y="279402"/>
                    <a:pt x="1340065" y="304169"/>
                  </a:cubicBezTo>
                  <a:cubicBezTo>
                    <a:pt x="1345741" y="308812"/>
                    <a:pt x="1349868" y="309328"/>
                    <a:pt x="1354512" y="302621"/>
                  </a:cubicBezTo>
                  <a:cubicBezTo>
                    <a:pt x="1381343" y="264954"/>
                    <a:pt x="1424169" y="246379"/>
                    <a:pt x="1459771" y="218516"/>
                  </a:cubicBezTo>
                  <a:cubicBezTo>
                    <a:pt x="1464415" y="214905"/>
                    <a:pt x="1468027" y="216452"/>
                    <a:pt x="1472155" y="220064"/>
                  </a:cubicBezTo>
                  <a:cubicBezTo>
                    <a:pt x="1496406" y="241219"/>
                    <a:pt x="1519109" y="264438"/>
                    <a:pt x="1541296" y="287657"/>
                  </a:cubicBezTo>
                  <a:cubicBezTo>
                    <a:pt x="1545424" y="292301"/>
                    <a:pt x="1545940" y="296429"/>
                    <a:pt x="1542328" y="301073"/>
                  </a:cubicBezTo>
                  <a:cubicBezTo>
                    <a:pt x="1523237" y="329452"/>
                    <a:pt x="1505177" y="357830"/>
                    <a:pt x="1485570" y="385693"/>
                  </a:cubicBezTo>
                  <a:cubicBezTo>
                    <a:pt x="1479895" y="393949"/>
                    <a:pt x="1470607" y="400140"/>
                    <a:pt x="1462868" y="406332"/>
                  </a:cubicBezTo>
                  <a:cubicBezTo>
                    <a:pt x="1456676" y="411492"/>
                    <a:pt x="1455644" y="416136"/>
                    <a:pt x="1460803" y="422327"/>
                  </a:cubicBezTo>
                  <a:cubicBezTo>
                    <a:pt x="1486086" y="453802"/>
                    <a:pt x="1509305" y="487341"/>
                    <a:pt x="1529428" y="522427"/>
                  </a:cubicBezTo>
                  <a:cubicBezTo>
                    <a:pt x="1534072" y="530167"/>
                    <a:pt x="1538716" y="529135"/>
                    <a:pt x="1544908" y="525007"/>
                  </a:cubicBezTo>
                  <a:cubicBezTo>
                    <a:pt x="1584122" y="500756"/>
                    <a:pt x="1630044" y="500240"/>
                    <a:pt x="1672870" y="488373"/>
                  </a:cubicBezTo>
                  <a:cubicBezTo>
                    <a:pt x="1678546" y="486825"/>
                    <a:pt x="1681642" y="489921"/>
                    <a:pt x="1683706" y="495080"/>
                  </a:cubicBezTo>
                  <a:cubicBezTo>
                    <a:pt x="1697637" y="523975"/>
                    <a:pt x="1710537" y="553902"/>
                    <a:pt x="1721888" y="583828"/>
                  </a:cubicBezTo>
                  <a:cubicBezTo>
                    <a:pt x="1723952" y="590020"/>
                    <a:pt x="1722404" y="593632"/>
                    <a:pt x="1717244" y="596728"/>
                  </a:cubicBezTo>
                  <a:cubicBezTo>
                    <a:pt x="1689381" y="615303"/>
                    <a:pt x="1662035" y="634394"/>
                    <a:pt x="1633140" y="652453"/>
                  </a:cubicBezTo>
                  <a:cubicBezTo>
                    <a:pt x="1623852" y="658129"/>
                    <a:pt x="1612501" y="660709"/>
                    <a:pt x="1601665" y="663805"/>
                  </a:cubicBezTo>
                  <a:cubicBezTo>
                    <a:pt x="1594958" y="665869"/>
                    <a:pt x="1592894" y="668965"/>
                    <a:pt x="1594958" y="676188"/>
                  </a:cubicBezTo>
                  <a:cubicBezTo>
                    <a:pt x="1606309" y="715403"/>
                    <a:pt x="1615081" y="755133"/>
                    <a:pt x="1620241" y="795895"/>
                  </a:cubicBezTo>
                  <a:cubicBezTo>
                    <a:pt x="1621272" y="803119"/>
                    <a:pt x="1624368" y="805699"/>
                    <a:pt x="1631076" y="804667"/>
                  </a:cubicBezTo>
                  <a:cubicBezTo>
                    <a:pt x="1676482" y="797959"/>
                    <a:pt x="1719308" y="814470"/>
                    <a:pt x="1763682" y="819630"/>
                  </a:cubicBezTo>
                  <a:cubicBezTo>
                    <a:pt x="1769874" y="820146"/>
                    <a:pt x="1772454" y="823758"/>
                    <a:pt x="1773486" y="829950"/>
                  </a:cubicBezTo>
                  <a:cubicBezTo>
                    <a:pt x="1776582" y="862456"/>
                    <a:pt x="1775034" y="895479"/>
                    <a:pt x="1775034" y="927985"/>
                  </a:cubicBezTo>
                  <a:cubicBezTo>
                    <a:pt x="1775034" y="933661"/>
                    <a:pt x="1771422" y="936241"/>
                    <a:pt x="1766262" y="937273"/>
                  </a:cubicBezTo>
                  <a:cubicBezTo>
                    <a:pt x="1732207" y="943981"/>
                    <a:pt x="1698153" y="951204"/>
                    <a:pt x="1663583" y="957396"/>
                  </a:cubicBezTo>
                  <a:cubicBezTo>
                    <a:pt x="1654811" y="958944"/>
                    <a:pt x="1645523" y="956364"/>
                    <a:pt x="1636752" y="955332"/>
                  </a:cubicBezTo>
                  <a:cubicBezTo>
                    <a:pt x="1627980" y="954300"/>
                    <a:pt x="1623336" y="956364"/>
                    <a:pt x="1622304" y="966684"/>
                  </a:cubicBezTo>
                  <a:cubicBezTo>
                    <a:pt x="1618177" y="1005382"/>
                    <a:pt x="1610953" y="1044080"/>
                    <a:pt x="1601149" y="1081746"/>
                  </a:cubicBezTo>
                  <a:cubicBezTo>
                    <a:pt x="1598569" y="1091034"/>
                    <a:pt x="1601665" y="1095678"/>
                    <a:pt x="1610437" y="1097742"/>
                  </a:cubicBezTo>
                  <a:cubicBezTo>
                    <a:pt x="1654811" y="1108577"/>
                    <a:pt x="1687318" y="1140568"/>
                    <a:pt x="1726016" y="1161723"/>
                  </a:cubicBezTo>
                  <a:cubicBezTo>
                    <a:pt x="1731176" y="1164819"/>
                    <a:pt x="1731176" y="1168947"/>
                    <a:pt x="1729112" y="1174107"/>
                  </a:cubicBezTo>
                  <a:cubicBezTo>
                    <a:pt x="1718792" y="1204549"/>
                    <a:pt x="1706409" y="1234476"/>
                    <a:pt x="1693509" y="1263887"/>
                  </a:cubicBezTo>
                  <a:cubicBezTo>
                    <a:pt x="1690929" y="1269562"/>
                    <a:pt x="1687318" y="1271626"/>
                    <a:pt x="1681126" y="1270078"/>
                  </a:cubicBezTo>
                  <a:cubicBezTo>
                    <a:pt x="1648103" y="1263371"/>
                    <a:pt x="1614565" y="1257179"/>
                    <a:pt x="1581542" y="1249955"/>
                  </a:cubicBezTo>
                  <a:cubicBezTo>
                    <a:pt x="1571223" y="1247375"/>
                    <a:pt x="1561935" y="1241184"/>
                    <a:pt x="1552647" y="1236024"/>
                  </a:cubicBezTo>
                  <a:cubicBezTo>
                    <a:pt x="1545940" y="1232412"/>
                    <a:pt x="1542328" y="1232928"/>
                    <a:pt x="1538200" y="1240152"/>
                  </a:cubicBezTo>
                  <a:cubicBezTo>
                    <a:pt x="1519109" y="1275238"/>
                    <a:pt x="1497954" y="1309293"/>
                    <a:pt x="1473187" y="1340767"/>
                  </a:cubicBezTo>
                  <a:cubicBezTo>
                    <a:pt x="1467511" y="1347991"/>
                    <a:pt x="1466479" y="1352635"/>
                    <a:pt x="1475251" y="1358310"/>
                  </a:cubicBezTo>
                  <a:cubicBezTo>
                    <a:pt x="1502598" y="1375854"/>
                    <a:pt x="1516013" y="1405264"/>
                    <a:pt x="1535104" y="1430031"/>
                  </a:cubicBezTo>
                  <a:cubicBezTo>
                    <a:pt x="1538716" y="1434675"/>
                    <a:pt x="1541812" y="1439835"/>
                    <a:pt x="1545424" y="1444995"/>
                  </a:cubicBezTo>
                  <a:cubicBezTo>
                    <a:pt x="1566063" y="1474921"/>
                    <a:pt x="1565031" y="1464602"/>
                    <a:pt x="1542844" y="1489885"/>
                  </a:cubicBezTo>
                  <a:cubicBezTo>
                    <a:pt x="1526849" y="1508460"/>
                    <a:pt x="1508273" y="1524971"/>
                    <a:pt x="1491246" y="1542514"/>
                  </a:cubicBezTo>
                  <a:cubicBezTo>
                    <a:pt x="1485054" y="1549222"/>
                    <a:pt x="1479895" y="1549222"/>
                    <a:pt x="1472155" y="1544062"/>
                  </a:cubicBezTo>
                  <a:cubicBezTo>
                    <a:pt x="1446356" y="1526519"/>
                    <a:pt x="1420041" y="1508976"/>
                    <a:pt x="1393726" y="1491948"/>
                  </a:cubicBezTo>
                  <a:cubicBezTo>
                    <a:pt x="1383923" y="1485241"/>
                    <a:pt x="1377215" y="1475437"/>
                    <a:pt x="1369992" y="1466666"/>
                  </a:cubicBezTo>
                  <a:cubicBezTo>
                    <a:pt x="1364316" y="1459958"/>
                    <a:pt x="1359672" y="1458926"/>
                    <a:pt x="1352964" y="1464602"/>
                  </a:cubicBezTo>
                  <a:cubicBezTo>
                    <a:pt x="1322005" y="1489885"/>
                    <a:pt x="1288983" y="1512588"/>
                    <a:pt x="1254413" y="1532711"/>
                  </a:cubicBezTo>
                  <a:cubicBezTo>
                    <a:pt x="1249769" y="1535291"/>
                    <a:pt x="1244609" y="1537871"/>
                    <a:pt x="1248737" y="1544578"/>
                  </a:cubicBezTo>
                  <a:cubicBezTo>
                    <a:pt x="1272472" y="1580181"/>
                    <a:pt x="1274020" y="1622491"/>
                    <a:pt x="1284339" y="1662221"/>
                  </a:cubicBezTo>
                  <a:cubicBezTo>
                    <a:pt x="1290531" y="1685440"/>
                    <a:pt x="1292079" y="1682344"/>
                    <a:pt x="1268860" y="1693180"/>
                  </a:cubicBezTo>
                  <a:cubicBezTo>
                    <a:pt x="1244609" y="1704531"/>
                    <a:pt x="1219842" y="1714335"/>
                    <a:pt x="1195591" y="1724654"/>
                  </a:cubicBezTo>
                  <a:cubicBezTo>
                    <a:pt x="1187851" y="1727750"/>
                    <a:pt x="1183208" y="1726718"/>
                    <a:pt x="1178564" y="1719495"/>
                  </a:cubicBezTo>
                  <a:cubicBezTo>
                    <a:pt x="1161021" y="1692664"/>
                    <a:pt x="1142962" y="1666865"/>
                    <a:pt x="1125418" y="1640034"/>
                  </a:cubicBezTo>
                  <a:cubicBezTo>
                    <a:pt x="1118711" y="1629715"/>
                    <a:pt x="1116131" y="1617847"/>
                    <a:pt x="1113035" y="1606496"/>
                  </a:cubicBezTo>
                  <a:cubicBezTo>
                    <a:pt x="1110971" y="1599272"/>
                    <a:pt x="1107359" y="1597208"/>
                    <a:pt x="1099619" y="1599272"/>
                  </a:cubicBezTo>
                  <a:cubicBezTo>
                    <a:pt x="1060405" y="1611139"/>
                    <a:pt x="1020675" y="1619395"/>
                    <a:pt x="979913" y="1624555"/>
                  </a:cubicBezTo>
                  <a:cubicBezTo>
                    <a:pt x="973205" y="1625587"/>
                    <a:pt x="971141" y="1628682"/>
                    <a:pt x="972173" y="1634874"/>
                  </a:cubicBezTo>
                  <a:cubicBezTo>
                    <a:pt x="979397" y="1680280"/>
                    <a:pt x="962885" y="1723106"/>
                    <a:pt x="957726" y="1767481"/>
                  </a:cubicBezTo>
                  <a:cubicBezTo>
                    <a:pt x="956694" y="1775220"/>
                    <a:pt x="952566" y="1777800"/>
                    <a:pt x="945858" y="1777800"/>
                  </a:cubicBezTo>
                  <a:cubicBezTo>
                    <a:pt x="929347" y="1778316"/>
                    <a:pt x="912320" y="1779348"/>
                    <a:pt x="895808" y="1779864"/>
                  </a:cubicBezTo>
                  <a:cubicBezTo>
                    <a:pt x="894776" y="1776252"/>
                    <a:pt x="894776" y="1776252"/>
                    <a:pt x="894776" y="1775736"/>
                  </a:cubicBezTo>
                  <a:close/>
                  <a:moveTo>
                    <a:pt x="890648" y="1454798"/>
                  </a:moveTo>
                  <a:cubicBezTo>
                    <a:pt x="1199203" y="1449638"/>
                    <a:pt x="1454096" y="1207645"/>
                    <a:pt x="1452548" y="884127"/>
                  </a:cubicBezTo>
                  <a:cubicBezTo>
                    <a:pt x="1451516" y="575057"/>
                    <a:pt x="1205395" y="320164"/>
                    <a:pt x="881361" y="322228"/>
                  </a:cubicBezTo>
                  <a:cubicBezTo>
                    <a:pt x="571775" y="324292"/>
                    <a:pt x="318429" y="570929"/>
                    <a:pt x="320494" y="893415"/>
                  </a:cubicBezTo>
                  <a:cubicBezTo>
                    <a:pt x="323073" y="1202485"/>
                    <a:pt x="569195" y="1452218"/>
                    <a:pt x="890648" y="145479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BF296DB-D0C8-471D-91FE-F4B26B99C108}"/>
                </a:ext>
              </a:extLst>
            </p:cNvPr>
            <p:cNvSpPr/>
            <p:nvPr/>
          </p:nvSpPr>
          <p:spPr>
            <a:xfrm>
              <a:off x="6408280" y="6041992"/>
              <a:ext cx="494433" cy="491686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12192000" cy="38385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66B193-49A3-4956-A9EF-296EF16EA757}"/>
              </a:ext>
            </a:extLst>
          </p:cNvPr>
          <p:cNvSpPr/>
          <p:nvPr userDrawn="1"/>
        </p:nvSpPr>
        <p:spPr>
          <a:xfrm>
            <a:off x="0" y="3810000"/>
            <a:ext cx="12192000" cy="30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83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1563307B-4B6F-4D4D-AB66-99288A7B761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334000" y="0"/>
            <a:ext cx="6858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4122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001BC926-532D-4A29-930A-236814050938}"/>
              </a:ext>
            </a:extLst>
          </p:cNvPr>
          <p:cNvSpPr>
            <a:spLocks noChangeAspect="1"/>
          </p:cNvSpPr>
          <p:nvPr userDrawn="1"/>
        </p:nvSpPr>
        <p:spPr>
          <a:xfrm>
            <a:off x="7119313" y="5067541"/>
            <a:ext cx="4297680" cy="4353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3E906F-6E18-4B03-BE88-75566ECC92F8}"/>
              </a:ext>
            </a:extLst>
          </p:cNvPr>
          <p:cNvSpPr/>
          <p:nvPr userDrawn="1"/>
        </p:nvSpPr>
        <p:spPr>
          <a:xfrm>
            <a:off x="0" y="1988840"/>
            <a:ext cx="12192000" cy="28803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aphic 14">
            <a:extLst>
              <a:ext uri="{FF2B5EF4-FFF2-40B4-BE49-F238E27FC236}">
                <a16:creationId xmlns:a16="http://schemas.microsoft.com/office/drawing/2014/main" id="{5EBDAAFC-71A9-4BA2-A27E-C4F1F4BA22EC}"/>
              </a:ext>
            </a:extLst>
          </p:cNvPr>
          <p:cNvGrpSpPr/>
          <p:nvPr userDrawn="1"/>
        </p:nvGrpSpPr>
        <p:grpSpPr>
          <a:xfrm>
            <a:off x="6867308" y="1360224"/>
            <a:ext cx="4999344" cy="3932069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6173859-0352-4FD9-B3BD-10167F74D9C0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945F6B7-E4A6-48B1-9406-9E425F295FFF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7CA7AAB-8778-4F88-BE73-6CB5FA0E0E6A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BD4C418-0F80-4101-A919-833900A7CEFD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B2511B1-DF8F-4023-8CEE-586AEE878B8D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BDA56B7-7F45-4702-8E59-4222CE520868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FA1173E-505A-4DD9-BBC4-17F19752B615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ED9CBC3-5115-4FA9-AC8A-A42FC5D3EE6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B9825C8-5D1C-4169-9149-8B4CB0E262B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7103893" y="1624176"/>
            <a:ext cx="4580042" cy="25889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D05948B-F459-46FB-B9E4-88B7F7FCBE8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49633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AAB0D72-EF64-4427-BF41-BE766B3F0590}"/>
              </a:ext>
            </a:extLst>
          </p:cNvPr>
          <p:cNvSpPr>
            <a:spLocks/>
          </p:cNvSpPr>
          <p:nvPr userDrawn="1"/>
        </p:nvSpPr>
        <p:spPr bwMode="auto">
          <a:xfrm>
            <a:off x="-8316" y="1423107"/>
            <a:ext cx="12208633" cy="5434893"/>
          </a:xfrm>
          <a:custGeom>
            <a:avLst/>
            <a:gdLst>
              <a:gd name="connsiteX0" fmla="*/ 7143321 w 12208633"/>
              <a:gd name="connsiteY0" fmla="*/ 892474 h 5434893"/>
              <a:gd name="connsiteX1" fmla="*/ 7143335 w 12208633"/>
              <a:gd name="connsiteY1" fmla="*/ 895416 h 5434893"/>
              <a:gd name="connsiteX2" fmla="*/ 7147277 w 12208633"/>
              <a:gd name="connsiteY2" fmla="*/ 895507 h 5434893"/>
              <a:gd name="connsiteX3" fmla="*/ 7147099 w 12208633"/>
              <a:gd name="connsiteY3" fmla="*/ 892474 h 5434893"/>
              <a:gd name="connsiteX4" fmla="*/ 6355163 w 12208633"/>
              <a:gd name="connsiteY4" fmla="*/ 727493 h 5434893"/>
              <a:gd name="connsiteX5" fmla="*/ 6355358 w 12208633"/>
              <a:gd name="connsiteY5" fmla="*/ 727687 h 5434893"/>
              <a:gd name="connsiteX6" fmla="*/ 6354969 w 12208633"/>
              <a:gd name="connsiteY6" fmla="*/ 727687 h 5434893"/>
              <a:gd name="connsiteX7" fmla="*/ 6354969 w 12208633"/>
              <a:gd name="connsiteY7" fmla="*/ 728075 h 5434893"/>
              <a:gd name="connsiteX8" fmla="*/ 6355358 w 12208633"/>
              <a:gd name="connsiteY8" fmla="*/ 727687 h 5434893"/>
              <a:gd name="connsiteX9" fmla="*/ 6355552 w 12208633"/>
              <a:gd name="connsiteY9" fmla="*/ 727493 h 5434893"/>
              <a:gd name="connsiteX10" fmla="*/ 6355163 w 12208633"/>
              <a:gd name="connsiteY10" fmla="*/ 727493 h 5434893"/>
              <a:gd name="connsiteX11" fmla="*/ 8604691 w 12208633"/>
              <a:gd name="connsiteY11" fmla="*/ 725788 h 5434893"/>
              <a:gd name="connsiteX12" fmla="*/ 8591193 w 12208633"/>
              <a:gd name="connsiteY12" fmla="*/ 738248 h 5434893"/>
              <a:gd name="connsiteX13" fmla="*/ 8590674 w 12208633"/>
              <a:gd name="connsiteY13" fmla="*/ 889843 h 5434893"/>
              <a:gd name="connsiteX14" fmla="*/ 8603653 w 12208633"/>
              <a:gd name="connsiteY14" fmla="*/ 903341 h 5434893"/>
              <a:gd name="connsiteX15" fmla="*/ 8616632 w 12208633"/>
              <a:gd name="connsiteY15" fmla="*/ 889843 h 5434893"/>
              <a:gd name="connsiteX16" fmla="*/ 8616632 w 12208633"/>
              <a:gd name="connsiteY16" fmla="*/ 815603 h 5434893"/>
              <a:gd name="connsiteX17" fmla="*/ 8616632 w 12208633"/>
              <a:gd name="connsiteY17" fmla="*/ 738767 h 5434893"/>
              <a:gd name="connsiteX18" fmla="*/ 8604691 w 12208633"/>
              <a:gd name="connsiteY18" fmla="*/ 725788 h 5434893"/>
              <a:gd name="connsiteX19" fmla="*/ 8744865 w 12208633"/>
              <a:gd name="connsiteY19" fmla="*/ 683217 h 5434893"/>
              <a:gd name="connsiteX20" fmla="*/ 8735001 w 12208633"/>
              <a:gd name="connsiteY20" fmla="*/ 694119 h 5434893"/>
              <a:gd name="connsiteX21" fmla="*/ 8735520 w 12208633"/>
              <a:gd name="connsiteY21" fmla="*/ 892439 h 5434893"/>
              <a:gd name="connsiteX22" fmla="*/ 8746422 w 12208633"/>
              <a:gd name="connsiteY22" fmla="*/ 903341 h 5434893"/>
              <a:gd name="connsiteX23" fmla="*/ 8787436 w 12208633"/>
              <a:gd name="connsiteY23" fmla="*/ 903341 h 5434893"/>
              <a:gd name="connsiteX24" fmla="*/ 8801454 w 12208633"/>
              <a:gd name="connsiteY24" fmla="*/ 889324 h 5434893"/>
              <a:gd name="connsiteX25" fmla="*/ 8801454 w 12208633"/>
              <a:gd name="connsiteY25" fmla="*/ 818718 h 5434893"/>
              <a:gd name="connsiteX26" fmla="*/ 8807164 w 12208633"/>
              <a:gd name="connsiteY26" fmla="*/ 805739 h 5434893"/>
              <a:gd name="connsiteX27" fmla="*/ 8822739 w 12208633"/>
              <a:gd name="connsiteY27" fmla="*/ 781857 h 5434893"/>
              <a:gd name="connsiteX28" fmla="*/ 8811317 w 12208633"/>
              <a:gd name="connsiteY28" fmla="*/ 771474 h 5434893"/>
              <a:gd name="connsiteX29" fmla="*/ 8773938 w 12208633"/>
              <a:gd name="connsiteY29" fmla="*/ 771474 h 5434893"/>
              <a:gd name="connsiteX30" fmla="*/ 8756286 w 12208633"/>
              <a:gd name="connsiteY30" fmla="*/ 754342 h 5434893"/>
              <a:gd name="connsiteX31" fmla="*/ 8756286 w 12208633"/>
              <a:gd name="connsiteY31" fmla="*/ 725269 h 5434893"/>
              <a:gd name="connsiteX32" fmla="*/ 8755767 w 12208633"/>
              <a:gd name="connsiteY32" fmla="*/ 725269 h 5434893"/>
              <a:gd name="connsiteX33" fmla="*/ 8755767 w 12208633"/>
              <a:gd name="connsiteY33" fmla="*/ 694638 h 5434893"/>
              <a:gd name="connsiteX34" fmla="*/ 8744865 w 12208633"/>
              <a:gd name="connsiteY34" fmla="*/ 683217 h 5434893"/>
              <a:gd name="connsiteX35" fmla="*/ 5999516 w 12208633"/>
              <a:gd name="connsiteY35" fmla="*/ 672943 h 5434893"/>
              <a:gd name="connsiteX36" fmla="*/ 5999516 w 12208633"/>
              <a:gd name="connsiteY36" fmla="*/ 672950 h 5434893"/>
              <a:gd name="connsiteX37" fmla="*/ 6106191 w 12208633"/>
              <a:gd name="connsiteY37" fmla="*/ 672950 h 5434893"/>
              <a:gd name="connsiteX38" fmla="*/ 6106226 w 12208633"/>
              <a:gd name="connsiteY38" fmla="*/ 672943 h 5434893"/>
              <a:gd name="connsiteX39" fmla="*/ 6103287 w 12208633"/>
              <a:gd name="connsiteY39" fmla="*/ 672943 h 5434893"/>
              <a:gd name="connsiteX40" fmla="*/ 6095614 w 12208633"/>
              <a:gd name="connsiteY40" fmla="*/ 672943 h 5434893"/>
              <a:gd name="connsiteX41" fmla="*/ 5844017 w 12208633"/>
              <a:gd name="connsiteY41" fmla="*/ 672943 h 5434893"/>
              <a:gd name="connsiteX42" fmla="*/ 5844017 w 12208633"/>
              <a:gd name="connsiteY42" fmla="*/ 672950 h 5434893"/>
              <a:gd name="connsiteX43" fmla="*/ 5950885 w 12208633"/>
              <a:gd name="connsiteY43" fmla="*/ 672950 h 5434893"/>
              <a:gd name="connsiteX44" fmla="*/ 5950920 w 12208633"/>
              <a:gd name="connsiteY44" fmla="*/ 672943 h 5434893"/>
              <a:gd name="connsiteX45" fmla="*/ 5947738 w 12208633"/>
              <a:gd name="connsiteY45" fmla="*/ 672943 h 5434893"/>
              <a:gd name="connsiteX46" fmla="*/ 5940066 w 12208633"/>
              <a:gd name="connsiteY46" fmla="*/ 672943 h 5434893"/>
              <a:gd name="connsiteX47" fmla="*/ 2661207 w 12208633"/>
              <a:gd name="connsiteY47" fmla="*/ 578320 h 5434893"/>
              <a:gd name="connsiteX48" fmla="*/ 2649387 w 12208633"/>
              <a:gd name="connsiteY48" fmla="*/ 591167 h 5434893"/>
              <a:gd name="connsiteX49" fmla="*/ 2649387 w 12208633"/>
              <a:gd name="connsiteY49" fmla="*/ 660718 h 5434893"/>
              <a:gd name="connsiteX50" fmla="*/ 2661207 w 12208633"/>
              <a:gd name="connsiteY50" fmla="*/ 660966 h 5434893"/>
              <a:gd name="connsiteX51" fmla="*/ 2661207 w 12208633"/>
              <a:gd name="connsiteY51" fmla="*/ 612643 h 5434893"/>
              <a:gd name="connsiteX52" fmla="*/ 2521154 w 12208633"/>
              <a:gd name="connsiteY52" fmla="*/ 535617 h 5434893"/>
              <a:gd name="connsiteX53" fmla="*/ 2510252 w 12208633"/>
              <a:gd name="connsiteY53" fmla="*/ 547038 h 5434893"/>
              <a:gd name="connsiteX54" fmla="*/ 2510252 w 12208633"/>
              <a:gd name="connsiteY54" fmla="*/ 577669 h 5434893"/>
              <a:gd name="connsiteX55" fmla="*/ 2509733 w 12208633"/>
              <a:gd name="connsiteY55" fmla="*/ 577669 h 5434893"/>
              <a:gd name="connsiteX56" fmla="*/ 2509733 w 12208633"/>
              <a:gd name="connsiteY56" fmla="*/ 606742 h 5434893"/>
              <a:gd name="connsiteX57" fmla="*/ 2492081 w 12208633"/>
              <a:gd name="connsiteY57" fmla="*/ 623874 h 5434893"/>
              <a:gd name="connsiteX58" fmla="*/ 2454702 w 12208633"/>
              <a:gd name="connsiteY58" fmla="*/ 623874 h 5434893"/>
              <a:gd name="connsiteX59" fmla="*/ 2443280 w 12208633"/>
              <a:gd name="connsiteY59" fmla="*/ 634257 h 5434893"/>
              <a:gd name="connsiteX60" fmla="*/ 2458855 w 12208633"/>
              <a:gd name="connsiteY60" fmla="*/ 658139 h 5434893"/>
              <a:gd name="connsiteX61" fmla="*/ 2464565 w 12208633"/>
              <a:gd name="connsiteY61" fmla="*/ 671118 h 5434893"/>
              <a:gd name="connsiteX62" fmla="*/ 2464565 w 12208633"/>
              <a:gd name="connsiteY62" fmla="*/ 735104 h 5434893"/>
              <a:gd name="connsiteX63" fmla="*/ 2530525 w 12208633"/>
              <a:gd name="connsiteY63" fmla="*/ 735104 h 5434893"/>
              <a:gd name="connsiteX64" fmla="*/ 2531018 w 12208633"/>
              <a:gd name="connsiteY64" fmla="*/ 546519 h 5434893"/>
              <a:gd name="connsiteX65" fmla="*/ 2521154 w 12208633"/>
              <a:gd name="connsiteY65" fmla="*/ 535617 h 5434893"/>
              <a:gd name="connsiteX66" fmla="*/ 8701774 w 12208633"/>
              <a:gd name="connsiteY66" fmla="*/ 534218 h 5434893"/>
              <a:gd name="connsiteX67" fmla="*/ 8688276 w 12208633"/>
              <a:gd name="connsiteY67" fmla="*/ 540967 h 5434893"/>
              <a:gd name="connsiteX68" fmla="*/ 8695025 w 12208633"/>
              <a:gd name="connsiteY68" fmla="*/ 567963 h 5434893"/>
              <a:gd name="connsiteX69" fmla="*/ 8735520 w 12208633"/>
              <a:gd name="connsiteY69" fmla="*/ 637012 h 5434893"/>
              <a:gd name="connsiteX70" fmla="*/ 8760440 w 12208633"/>
              <a:gd name="connsiteY70" fmla="*/ 664008 h 5434893"/>
              <a:gd name="connsiteX71" fmla="*/ 8767189 w 12208633"/>
              <a:gd name="connsiteY71" fmla="*/ 664527 h 5434893"/>
              <a:gd name="connsiteX72" fmla="*/ 8776534 w 12208633"/>
              <a:gd name="connsiteY72" fmla="*/ 675429 h 5434893"/>
              <a:gd name="connsiteX73" fmla="*/ 8776014 w 12208633"/>
              <a:gd name="connsiteY73" fmla="*/ 724750 h 5434893"/>
              <a:gd name="connsiteX74" fmla="*/ 8799896 w 12208633"/>
              <a:gd name="connsiteY74" fmla="*/ 750708 h 5434893"/>
              <a:gd name="connsiteX75" fmla="*/ 8804049 w 12208633"/>
              <a:gd name="connsiteY75" fmla="*/ 751227 h 5434893"/>
              <a:gd name="connsiteX76" fmla="*/ 8822739 w 12208633"/>
              <a:gd name="connsiteY76" fmla="*/ 740324 h 5434893"/>
              <a:gd name="connsiteX77" fmla="*/ 8806645 w 12208633"/>
              <a:gd name="connsiteY77" fmla="*/ 712809 h 5434893"/>
              <a:gd name="connsiteX78" fmla="*/ 8785359 w 12208633"/>
              <a:gd name="connsiteY78" fmla="*/ 691004 h 5434893"/>
              <a:gd name="connsiteX79" fmla="*/ 8785359 w 12208633"/>
              <a:gd name="connsiteY79" fmla="*/ 620399 h 5434893"/>
              <a:gd name="connsiteX80" fmla="*/ 8784840 w 12208633"/>
              <a:gd name="connsiteY80" fmla="*/ 620399 h 5434893"/>
              <a:gd name="connsiteX81" fmla="*/ 8784840 w 12208633"/>
              <a:gd name="connsiteY81" fmla="*/ 548755 h 5434893"/>
              <a:gd name="connsiteX82" fmla="*/ 8770823 w 12208633"/>
              <a:gd name="connsiteY82" fmla="*/ 534218 h 5434893"/>
              <a:gd name="connsiteX83" fmla="*/ 8701774 w 12208633"/>
              <a:gd name="connsiteY83" fmla="*/ 534218 h 5434893"/>
              <a:gd name="connsiteX84" fmla="*/ 7932693 w 12208633"/>
              <a:gd name="connsiteY84" fmla="*/ 518578 h 5434893"/>
              <a:gd name="connsiteX85" fmla="*/ 7932378 w 12208633"/>
              <a:gd name="connsiteY85" fmla="*/ 519208 h 5434893"/>
              <a:gd name="connsiteX86" fmla="*/ 7932693 w 12208633"/>
              <a:gd name="connsiteY86" fmla="*/ 519208 h 5434893"/>
              <a:gd name="connsiteX87" fmla="*/ 7932693 w 12208633"/>
              <a:gd name="connsiteY87" fmla="*/ 518578 h 5434893"/>
              <a:gd name="connsiteX88" fmla="*/ 7991282 w 12208633"/>
              <a:gd name="connsiteY88" fmla="*/ 518263 h 5434893"/>
              <a:gd name="connsiteX89" fmla="*/ 7991282 w 12208633"/>
              <a:gd name="connsiteY89" fmla="*/ 518892 h 5434893"/>
              <a:gd name="connsiteX90" fmla="*/ 7991597 w 12208633"/>
              <a:gd name="connsiteY90" fmla="*/ 518892 h 5434893"/>
              <a:gd name="connsiteX91" fmla="*/ 7991282 w 12208633"/>
              <a:gd name="connsiteY91" fmla="*/ 518263 h 5434893"/>
              <a:gd name="connsiteX92" fmla="*/ 7933323 w 12208633"/>
              <a:gd name="connsiteY92" fmla="*/ 517633 h 5434893"/>
              <a:gd name="connsiteX93" fmla="*/ 7933008 w 12208633"/>
              <a:gd name="connsiteY93" fmla="*/ 518263 h 5434893"/>
              <a:gd name="connsiteX94" fmla="*/ 7933323 w 12208633"/>
              <a:gd name="connsiteY94" fmla="*/ 518263 h 5434893"/>
              <a:gd name="connsiteX95" fmla="*/ 7933323 w 12208633"/>
              <a:gd name="connsiteY95" fmla="*/ 517633 h 5434893"/>
              <a:gd name="connsiteX96" fmla="*/ 9995853 w 12208633"/>
              <a:gd name="connsiteY96" fmla="*/ 483450 h 5434893"/>
              <a:gd name="connsiteX97" fmla="*/ 9995853 w 12208633"/>
              <a:gd name="connsiteY97" fmla="*/ 547260 h 5434893"/>
              <a:gd name="connsiteX98" fmla="*/ 10005688 w 12208633"/>
              <a:gd name="connsiteY98" fmla="*/ 548252 h 5434893"/>
              <a:gd name="connsiteX99" fmla="*/ 10070193 w 12208633"/>
              <a:gd name="connsiteY99" fmla="*/ 627396 h 5434893"/>
              <a:gd name="connsiteX100" fmla="*/ 10070193 w 12208633"/>
              <a:gd name="connsiteY100" fmla="*/ 839288 h 5434893"/>
              <a:gd name="connsiteX101" fmla="*/ 10098404 w 12208633"/>
              <a:gd name="connsiteY101" fmla="*/ 839288 h 5434893"/>
              <a:gd name="connsiteX102" fmla="*/ 10098404 w 12208633"/>
              <a:gd name="connsiteY102" fmla="*/ 483450 h 5434893"/>
              <a:gd name="connsiteX103" fmla="*/ 9781381 w 12208633"/>
              <a:gd name="connsiteY103" fmla="*/ 483450 h 5434893"/>
              <a:gd name="connsiteX104" fmla="*/ 9781381 w 12208633"/>
              <a:gd name="connsiteY104" fmla="*/ 547123 h 5434893"/>
              <a:gd name="connsiteX105" fmla="*/ 9792075 w 12208633"/>
              <a:gd name="connsiteY105" fmla="*/ 548201 h 5434893"/>
              <a:gd name="connsiteX106" fmla="*/ 9856579 w 12208633"/>
              <a:gd name="connsiteY106" fmla="*/ 627345 h 5434893"/>
              <a:gd name="connsiteX107" fmla="*/ 9856579 w 12208633"/>
              <a:gd name="connsiteY107" fmla="*/ 839288 h 5434893"/>
              <a:gd name="connsiteX108" fmla="*/ 9908622 w 12208633"/>
              <a:gd name="connsiteY108" fmla="*/ 839288 h 5434893"/>
              <a:gd name="connsiteX109" fmla="*/ 9908621 w 12208633"/>
              <a:gd name="connsiteY109" fmla="*/ 627396 h 5434893"/>
              <a:gd name="connsiteX110" fmla="*/ 9908622 w 12208633"/>
              <a:gd name="connsiteY110" fmla="*/ 627394 h 5434893"/>
              <a:gd name="connsiteX111" fmla="*/ 9908622 w 12208633"/>
              <a:gd name="connsiteY111" fmla="*/ 620889 h 5434893"/>
              <a:gd name="connsiteX112" fmla="*/ 9909277 w 12208633"/>
              <a:gd name="connsiteY112" fmla="*/ 620889 h 5434893"/>
              <a:gd name="connsiteX113" fmla="*/ 9910263 w 12208633"/>
              <a:gd name="connsiteY113" fmla="*/ 611115 h 5434893"/>
              <a:gd name="connsiteX114" fmla="*/ 9975107 w 12208633"/>
              <a:gd name="connsiteY114" fmla="*/ 547872 h 5434893"/>
              <a:gd name="connsiteX115" fmla="*/ 9975644 w 12208633"/>
              <a:gd name="connsiteY115" fmla="*/ 547825 h 5434893"/>
              <a:gd name="connsiteX116" fmla="*/ 9975644 w 12208633"/>
              <a:gd name="connsiteY116" fmla="*/ 483450 h 5434893"/>
              <a:gd name="connsiteX117" fmla="*/ 4460613 w 12208633"/>
              <a:gd name="connsiteY117" fmla="*/ 410313 h 5434893"/>
              <a:gd name="connsiteX118" fmla="*/ 4460613 w 12208633"/>
              <a:gd name="connsiteY118" fmla="*/ 474688 h 5434893"/>
              <a:gd name="connsiteX119" fmla="*/ 4461150 w 12208633"/>
              <a:gd name="connsiteY119" fmla="*/ 474735 h 5434893"/>
              <a:gd name="connsiteX120" fmla="*/ 4525994 w 12208633"/>
              <a:gd name="connsiteY120" fmla="*/ 537978 h 5434893"/>
              <a:gd name="connsiteX121" fmla="*/ 4526979 w 12208633"/>
              <a:gd name="connsiteY121" fmla="*/ 547752 h 5434893"/>
              <a:gd name="connsiteX122" fmla="*/ 4527635 w 12208633"/>
              <a:gd name="connsiteY122" fmla="*/ 547752 h 5434893"/>
              <a:gd name="connsiteX123" fmla="*/ 4527635 w 12208633"/>
              <a:gd name="connsiteY123" fmla="*/ 554257 h 5434893"/>
              <a:gd name="connsiteX124" fmla="*/ 4527635 w 12208633"/>
              <a:gd name="connsiteY124" fmla="*/ 554259 h 5434893"/>
              <a:gd name="connsiteX125" fmla="*/ 4527635 w 12208633"/>
              <a:gd name="connsiteY125" fmla="*/ 766151 h 5434893"/>
              <a:gd name="connsiteX126" fmla="*/ 4579677 w 12208633"/>
              <a:gd name="connsiteY126" fmla="*/ 766151 h 5434893"/>
              <a:gd name="connsiteX127" fmla="*/ 4579677 w 12208633"/>
              <a:gd name="connsiteY127" fmla="*/ 554208 h 5434893"/>
              <a:gd name="connsiteX128" fmla="*/ 4644181 w 12208633"/>
              <a:gd name="connsiteY128" fmla="*/ 475064 h 5434893"/>
              <a:gd name="connsiteX129" fmla="*/ 4654875 w 12208633"/>
              <a:gd name="connsiteY129" fmla="*/ 473986 h 5434893"/>
              <a:gd name="connsiteX130" fmla="*/ 4654875 w 12208633"/>
              <a:gd name="connsiteY130" fmla="*/ 410313 h 5434893"/>
              <a:gd name="connsiteX131" fmla="*/ 4337854 w 12208633"/>
              <a:gd name="connsiteY131" fmla="*/ 410313 h 5434893"/>
              <a:gd name="connsiteX132" fmla="*/ 4337854 w 12208633"/>
              <a:gd name="connsiteY132" fmla="*/ 645080 h 5434893"/>
              <a:gd name="connsiteX133" fmla="*/ 4354002 w 12208633"/>
              <a:gd name="connsiteY133" fmla="*/ 645080 h 5434893"/>
              <a:gd name="connsiteX134" fmla="*/ 4366063 w 12208633"/>
              <a:gd name="connsiteY134" fmla="*/ 645080 h 5434893"/>
              <a:gd name="connsiteX135" fmla="*/ 4366063 w 12208633"/>
              <a:gd name="connsiteY135" fmla="*/ 554259 h 5434893"/>
              <a:gd name="connsiteX136" fmla="*/ 4430568 w 12208633"/>
              <a:gd name="connsiteY136" fmla="*/ 475115 h 5434893"/>
              <a:gd name="connsiteX137" fmla="*/ 4440404 w 12208633"/>
              <a:gd name="connsiteY137" fmla="*/ 474123 h 5434893"/>
              <a:gd name="connsiteX138" fmla="*/ 4440404 w 12208633"/>
              <a:gd name="connsiteY138" fmla="*/ 410313 h 5434893"/>
              <a:gd name="connsiteX139" fmla="*/ 2495196 w 12208633"/>
              <a:gd name="connsiteY139" fmla="*/ 386617 h 5434893"/>
              <a:gd name="connsiteX140" fmla="*/ 2481179 w 12208633"/>
              <a:gd name="connsiteY140" fmla="*/ 401154 h 5434893"/>
              <a:gd name="connsiteX141" fmla="*/ 2481179 w 12208633"/>
              <a:gd name="connsiteY141" fmla="*/ 472798 h 5434893"/>
              <a:gd name="connsiteX142" fmla="*/ 2480660 w 12208633"/>
              <a:gd name="connsiteY142" fmla="*/ 472798 h 5434893"/>
              <a:gd name="connsiteX143" fmla="*/ 2480660 w 12208633"/>
              <a:gd name="connsiteY143" fmla="*/ 543404 h 5434893"/>
              <a:gd name="connsiteX144" fmla="*/ 2459374 w 12208633"/>
              <a:gd name="connsiteY144" fmla="*/ 565209 h 5434893"/>
              <a:gd name="connsiteX145" fmla="*/ 2443280 w 12208633"/>
              <a:gd name="connsiteY145" fmla="*/ 592724 h 5434893"/>
              <a:gd name="connsiteX146" fmla="*/ 2461970 w 12208633"/>
              <a:gd name="connsiteY146" fmla="*/ 603627 h 5434893"/>
              <a:gd name="connsiteX147" fmla="*/ 2466123 w 12208633"/>
              <a:gd name="connsiteY147" fmla="*/ 603108 h 5434893"/>
              <a:gd name="connsiteX148" fmla="*/ 2490005 w 12208633"/>
              <a:gd name="connsiteY148" fmla="*/ 577150 h 5434893"/>
              <a:gd name="connsiteX149" fmla="*/ 2489485 w 12208633"/>
              <a:gd name="connsiteY149" fmla="*/ 527829 h 5434893"/>
              <a:gd name="connsiteX150" fmla="*/ 2498830 w 12208633"/>
              <a:gd name="connsiteY150" fmla="*/ 516927 h 5434893"/>
              <a:gd name="connsiteX151" fmla="*/ 2505579 w 12208633"/>
              <a:gd name="connsiteY151" fmla="*/ 516408 h 5434893"/>
              <a:gd name="connsiteX152" fmla="*/ 2530499 w 12208633"/>
              <a:gd name="connsiteY152" fmla="*/ 489411 h 5434893"/>
              <a:gd name="connsiteX153" fmla="*/ 2570994 w 12208633"/>
              <a:gd name="connsiteY153" fmla="*/ 420363 h 5434893"/>
              <a:gd name="connsiteX154" fmla="*/ 2577743 w 12208633"/>
              <a:gd name="connsiteY154" fmla="*/ 393366 h 5434893"/>
              <a:gd name="connsiteX155" fmla="*/ 2564244 w 12208633"/>
              <a:gd name="connsiteY155" fmla="*/ 386617 h 5434893"/>
              <a:gd name="connsiteX156" fmla="*/ 2495196 w 12208633"/>
              <a:gd name="connsiteY156" fmla="*/ 386617 h 5434893"/>
              <a:gd name="connsiteX157" fmla="*/ 9258835 w 12208633"/>
              <a:gd name="connsiteY157" fmla="*/ 0 h 5434893"/>
              <a:gd name="connsiteX158" fmla="*/ 9334633 w 12208633"/>
              <a:gd name="connsiteY158" fmla="*/ 0 h 5434893"/>
              <a:gd name="connsiteX159" fmla="*/ 9369417 w 12208633"/>
              <a:gd name="connsiteY159" fmla="*/ 714886 h 5434893"/>
              <a:gd name="connsiteX160" fmla="*/ 9451963 w 12208633"/>
              <a:gd name="connsiteY160" fmla="*/ 716443 h 5434893"/>
              <a:gd name="connsiteX161" fmla="*/ 9451511 w 12208633"/>
              <a:gd name="connsiteY161" fmla="*/ 839288 h 5434893"/>
              <a:gd name="connsiteX162" fmla="*/ 9695008 w 12208633"/>
              <a:gd name="connsiteY162" fmla="*/ 839288 h 5434893"/>
              <a:gd name="connsiteX163" fmla="*/ 9695008 w 12208633"/>
              <a:gd name="connsiteY163" fmla="*/ 627345 h 5434893"/>
              <a:gd name="connsiteX164" fmla="*/ 9695008 w 12208633"/>
              <a:gd name="connsiteY164" fmla="*/ 627342 h 5434893"/>
              <a:gd name="connsiteX165" fmla="*/ 9695008 w 12208633"/>
              <a:gd name="connsiteY165" fmla="*/ 620838 h 5434893"/>
              <a:gd name="connsiteX166" fmla="*/ 9695582 w 12208633"/>
              <a:gd name="connsiteY166" fmla="*/ 620838 h 5434893"/>
              <a:gd name="connsiteX167" fmla="*/ 9696270 w 12208633"/>
              <a:gd name="connsiteY167" fmla="*/ 613044 h 5434893"/>
              <a:gd name="connsiteX168" fmla="*/ 9759513 w 12208633"/>
              <a:gd name="connsiteY168" fmla="*/ 548201 h 5434893"/>
              <a:gd name="connsiteX169" fmla="*/ 9761172 w 12208633"/>
              <a:gd name="connsiteY169" fmla="*/ 548033 h 5434893"/>
              <a:gd name="connsiteX170" fmla="*/ 9761172 w 12208633"/>
              <a:gd name="connsiteY170" fmla="*/ 452927 h 5434893"/>
              <a:gd name="connsiteX171" fmla="*/ 9781381 w 12208633"/>
              <a:gd name="connsiteY171" fmla="*/ 452927 h 5434893"/>
              <a:gd name="connsiteX172" fmla="*/ 9781381 w 12208633"/>
              <a:gd name="connsiteY172" fmla="*/ 453137 h 5434893"/>
              <a:gd name="connsiteX173" fmla="*/ 10098404 w 12208633"/>
              <a:gd name="connsiteY173" fmla="*/ 453137 h 5434893"/>
              <a:gd name="connsiteX174" fmla="*/ 10098404 w 12208633"/>
              <a:gd name="connsiteY174" fmla="*/ 395857 h 5434893"/>
              <a:gd name="connsiteX175" fmla="*/ 10098404 w 12208633"/>
              <a:gd name="connsiteY175" fmla="*/ 395855 h 5434893"/>
              <a:gd name="connsiteX176" fmla="*/ 10098404 w 12208633"/>
              <a:gd name="connsiteY176" fmla="*/ 322646 h 5434893"/>
              <a:gd name="connsiteX177" fmla="*/ 10147724 w 12208633"/>
              <a:gd name="connsiteY177" fmla="*/ 322646 h 5434893"/>
              <a:gd name="connsiteX178" fmla="*/ 10192315 w 12208633"/>
              <a:gd name="connsiteY178" fmla="*/ 322646 h 5434893"/>
              <a:gd name="connsiteX179" fmla="*/ 10192315 w 12208633"/>
              <a:gd name="connsiteY179" fmla="*/ 412796 h 5434893"/>
              <a:gd name="connsiteX180" fmla="*/ 10192315 w 12208633"/>
              <a:gd name="connsiteY180" fmla="*/ 839288 h 5434893"/>
              <a:gd name="connsiteX181" fmla="*/ 10237382 w 12208633"/>
              <a:gd name="connsiteY181" fmla="*/ 839288 h 5434893"/>
              <a:gd name="connsiteX182" fmla="*/ 10237382 w 12208633"/>
              <a:gd name="connsiteY182" fmla="*/ 787976 h 5434893"/>
              <a:gd name="connsiteX183" fmla="*/ 10237382 w 12208633"/>
              <a:gd name="connsiteY183" fmla="*/ 787525 h 5434893"/>
              <a:gd name="connsiteX184" fmla="*/ 10237382 w 12208633"/>
              <a:gd name="connsiteY184" fmla="*/ 786823 h 5434893"/>
              <a:gd name="connsiteX185" fmla="*/ 10293811 w 12208633"/>
              <a:gd name="connsiteY185" fmla="*/ 786823 h 5434893"/>
              <a:gd name="connsiteX186" fmla="*/ 10293811 w 12208633"/>
              <a:gd name="connsiteY186" fmla="*/ 486617 h 5434893"/>
              <a:gd name="connsiteX187" fmla="*/ 10293811 w 12208633"/>
              <a:gd name="connsiteY187" fmla="*/ 486615 h 5434893"/>
              <a:gd name="connsiteX188" fmla="*/ 10293811 w 12208633"/>
              <a:gd name="connsiteY188" fmla="*/ 412796 h 5434893"/>
              <a:gd name="connsiteX189" fmla="*/ 10293812 w 12208633"/>
              <a:gd name="connsiteY189" fmla="*/ 412796 h 5434893"/>
              <a:gd name="connsiteX190" fmla="*/ 10364543 w 12208633"/>
              <a:gd name="connsiteY190" fmla="*/ 412796 h 5434893"/>
              <a:gd name="connsiteX191" fmla="*/ 10435273 w 12208633"/>
              <a:gd name="connsiteY191" fmla="*/ 412796 h 5434893"/>
              <a:gd name="connsiteX192" fmla="*/ 10435273 w 12208633"/>
              <a:gd name="connsiteY192" fmla="*/ 493478 h 5434893"/>
              <a:gd name="connsiteX193" fmla="*/ 10435272 w 12208633"/>
              <a:gd name="connsiteY193" fmla="*/ 493478 h 5434893"/>
              <a:gd name="connsiteX194" fmla="*/ 10435272 w 12208633"/>
              <a:gd name="connsiteY194" fmla="*/ 787653 h 5434893"/>
              <a:gd name="connsiteX195" fmla="*/ 10479889 w 12208633"/>
              <a:gd name="connsiteY195" fmla="*/ 787653 h 5434893"/>
              <a:gd name="connsiteX196" fmla="*/ 10479889 w 12208633"/>
              <a:gd name="connsiteY196" fmla="*/ 834346 h 5434893"/>
              <a:gd name="connsiteX197" fmla="*/ 10479889 w 12208633"/>
              <a:gd name="connsiteY197" fmla="*/ 883894 h 5434893"/>
              <a:gd name="connsiteX198" fmla="*/ 10634153 w 12208633"/>
              <a:gd name="connsiteY198" fmla="*/ 798062 h 5434893"/>
              <a:gd name="connsiteX199" fmla="*/ 10634153 w 12208633"/>
              <a:gd name="connsiteY199" fmla="*/ 890261 h 5434893"/>
              <a:gd name="connsiteX200" fmla="*/ 10799859 w 12208633"/>
              <a:gd name="connsiteY200" fmla="*/ 798062 h 5434893"/>
              <a:gd name="connsiteX201" fmla="*/ 10799859 w 12208633"/>
              <a:gd name="connsiteY201" fmla="*/ 890261 h 5434893"/>
              <a:gd name="connsiteX202" fmla="*/ 10965565 w 12208633"/>
              <a:gd name="connsiteY202" fmla="*/ 798062 h 5434893"/>
              <a:gd name="connsiteX203" fmla="*/ 10965565 w 12208633"/>
              <a:gd name="connsiteY203" fmla="*/ 890261 h 5434893"/>
              <a:gd name="connsiteX204" fmla="*/ 11131272 w 12208633"/>
              <a:gd name="connsiteY204" fmla="*/ 798062 h 5434893"/>
              <a:gd name="connsiteX205" fmla="*/ 11131272 w 12208633"/>
              <a:gd name="connsiteY205" fmla="*/ 894809 h 5434893"/>
              <a:gd name="connsiteX206" fmla="*/ 10965565 w 12208633"/>
              <a:gd name="connsiteY206" fmla="*/ 894809 h 5434893"/>
              <a:gd name="connsiteX207" fmla="*/ 10957391 w 12208633"/>
              <a:gd name="connsiteY207" fmla="*/ 894809 h 5434893"/>
              <a:gd name="connsiteX208" fmla="*/ 10799859 w 12208633"/>
              <a:gd name="connsiteY208" fmla="*/ 894809 h 5434893"/>
              <a:gd name="connsiteX209" fmla="*/ 10791685 w 12208633"/>
              <a:gd name="connsiteY209" fmla="*/ 894809 h 5434893"/>
              <a:gd name="connsiteX210" fmla="*/ 10634153 w 12208633"/>
              <a:gd name="connsiteY210" fmla="*/ 894809 h 5434893"/>
              <a:gd name="connsiteX211" fmla="*/ 10625978 w 12208633"/>
              <a:gd name="connsiteY211" fmla="*/ 894809 h 5434893"/>
              <a:gd name="connsiteX212" fmla="*/ 10479889 w 12208633"/>
              <a:gd name="connsiteY212" fmla="*/ 894809 h 5434893"/>
              <a:gd name="connsiteX213" fmla="*/ 10479889 w 12208633"/>
              <a:gd name="connsiteY213" fmla="*/ 894815 h 5434893"/>
              <a:gd name="connsiteX214" fmla="*/ 11131272 w 12208633"/>
              <a:gd name="connsiteY214" fmla="*/ 894815 h 5434893"/>
              <a:gd name="connsiteX215" fmla="*/ 11131272 w 12208633"/>
              <a:gd name="connsiteY215" fmla="*/ 930426 h 5434893"/>
              <a:gd name="connsiteX216" fmla="*/ 11131272 w 12208633"/>
              <a:gd name="connsiteY216" fmla="*/ 1058032 h 5434893"/>
              <a:gd name="connsiteX217" fmla="*/ 11135416 w 12208633"/>
              <a:gd name="connsiteY217" fmla="*/ 1058032 h 5434893"/>
              <a:gd name="connsiteX218" fmla="*/ 11135416 w 12208633"/>
              <a:gd name="connsiteY218" fmla="*/ 475513 h 5434893"/>
              <a:gd name="connsiteX219" fmla="*/ 11317073 w 12208633"/>
              <a:gd name="connsiteY219" fmla="*/ 475513 h 5434893"/>
              <a:gd name="connsiteX220" fmla="*/ 11317073 w 12208633"/>
              <a:gd name="connsiteY220" fmla="*/ 957415 h 5434893"/>
              <a:gd name="connsiteX221" fmla="*/ 11385524 w 12208633"/>
              <a:gd name="connsiteY221" fmla="*/ 864742 h 5434893"/>
              <a:gd name="connsiteX222" fmla="*/ 11467139 w 12208633"/>
              <a:gd name="connsiteY222" fmla="*/ 970654 h 5434893"/>
              <a:gd name="connsiteX223" fmla="*/ 11540855 w 12208633"/>
              <a:gd name="connsiteY223" fmla="*/ 864742 h 5434893"/>
              <a:gd name="connsiteX224" fmla="*/ 11622470 w 12208633"/>
              <a:gd name="connsiteY224" fmla="*/ 970654 h 5434893"/>
              <a:gd name="connsiteX225" fmla="*/ 11696186 w 12208633"/>
              <a:gd name="connsiteY225" fmla="*/ 864742 h 5434893"/>
              <a:gd name="connsiteX226" fmla="*/ 11777800 w 12208633"/>
              <a:gd name="connsiteY226" fmla="*/ 970654 h 5434893"/>
              <a:gd name="connsiteX227" fmla="*/ 11777800 w 12208633"/>
              <a:gd name="connsiteY227" fmla="*/ 994485 h 5434893"/>
              <a:gd name="connsiteX228" fmla="*/ 11851517 w 12208633"/>
              <a:gd name="connsiteY228" fmla="*/ 994485 h 5434893"/>
              <a:gd name="connsiteX229" fmla="*/ 11851517 w 12208633"/>
              <a:gd name="connsiteY229" fmla="*/ 920346 h 5434893"/>
              <a:gd name="connsiteX230" fmla="*/ 11759371 w 12208633"/>
              <a:gd name="connsiteY230" fmla="*/ 806490 h 5434893"/>
              <a:gd name="connsiteX231" fmla="*/ 11851517 w 12208633"/>
              <a:gd name="connsiteY231" fmla="*/ 692634 h 5434893"/>
              <a:gd name="connsiteX232" fmla="*/ 11851517 w 12208633"/>
              <a:gd name="connsiteY232" fmla="*/ 562891 h 5434893"/>
              <a:gd name="connsiteX233" fmla="*/ 11898906 w 12208633"/>
              <a:gd name="connsiteY233" fmla="*/ 562891 h 5434893"/>
              <a:gd name="connsiteX234" fmla="*/ 11898906 w 12208633"/>
              <a:gd name="connsiteY234" fmla="*/ 692634 h 5434893"/>
              <a:gd name="connsiteX235" fmla="*/ 11991051 w 12208633"/>
              <a:gd name="connsiteY235" fmla="*/ 806490 h 5434893"/>
              <a:gd name="connsiteX236" fmla="*/ 11898906 w 12208633"/>
              <a:gd name="connsiteY236" fmla="*/ 920346 h 5434893"/>
              <a:gd name="connsiteX237" fmla="*/ 11898906 w 12208633"/>
              <a:gd name="connsiteY237" fmla="*/ 994485 h 5434893"/>
              <a:gd name="connsiteX238" fmla="*/ 11962091 w 12208633"/>
              <a:gd name="connsiteY238" fmla="*/ 994485 h 5434893"/>
              <a:gd name="connsiteX239" fmla="*/ 11962091 w 12208633"/>
              <a:gd name="connsiteY239" fmla="*/ 917698 h 5434893"/>
              <a:gd name="connsiteX240" fmla="*/ 12041073 w 12208633"/>
              <a:gd name="connsiteY240" fmla="*/ 917698 h 5434893"/>
              <a:gd name="connsiteX241" fmla="*/ 12041073 w 12208633"/>
              <a:gd name="connsiteY241" fmla="*/ 817081 h 5434893"/>
              <a:gd name="connsiteX242" fmla="*/ 12155715 w 12208633"/>
              <a:gd name="connsiteY242" fmla="*/ 817081 h 5434893"/>
              <a:gd name="connsiteX243" fmla="*/ 12200316 w 12208633"/>
              <a:gd name="connsiteY243" fmla="*/ 817081 h 5434893"/>
              <a:gd name="connsiteX244" fmla="*/ 12200316 w 12208633"/>
              <a:gd name="connsiteY244" fmla="*/ 1105184 h 5434893"/>
              <a:gd name="connsiteX245" fmla="*/ 12208559 w 12208633"/>
              <a:gd name="connsiteY245" fmla="*/ 1105184 h 5434893"/>
              <a:gd name="connsiteX246" fmla="*/ 12208559 w 12208633"/>
              <a:gd name="connsiteY246" fmla="*/ 1153840 h 5434893"/>
              <a:gd name="connsiteX247" fmla="*/ 12208559 w 12208633"/>
              <a:gd name="connsiteY247" fmla="*/ 1225322 h 5434893"/>
              <a:gd name="connsiteX248" fmla="*/ 12208633 w 12208633"/>
              <a:gd name="connsiteY248" fmla="*/ 1225322 h 5434893"/>
              <a:gd name="connsiteX249" fmla="*/ 12208633 w 12208633"/>
              <a:gd name="connsiteY249" fmla="*/ 1247932 h 5434893"/>
              <a:gd name="connsiteX250" fmla="*/ 12200316 w 12208633"/>
              <a:gd name="connsiteY250" fmla="*/ 1247932 h 5434893"/>
              <a:gd name="connsiteX251" fmla="*/ 12200316 w 12208633"/>
              <a:gd name="connsiteY251" fmla="*/ 5434893 h 5434893"/>
              <a:gd name="connsiteX252" fmla="*/ 8318 w 12208633"/>
              <a:gd name="connsiteY252" fmla="*/ 5434893 h 5434893"/>
              <a:gd name="connsiteX253" fmla="*/ 8318 w 12208633"/>
              <a:gd name="connsiteY253" fmla="*/ 1247932 h 5434893"/>
              <a:gd name="connsiteX254" fmla="*/ 0 w 12208633"/>
              <a:gd name="connsiteY254" fmla="*/ 1247932 h 5434893"/>
              <a:gd name="connsiteX255" fmla="*/ 0 w 12208633"/>
              <a:gd name="connsiteY255" fmla="*/ 1225322 h 5434893"/>
              <a:gd name="connsiteX256" fmla="*/ 0 w 12208633"/>
              <a:gd name="connsiteY256" fmla="*/ 1063433 h 5434893"/>
              <a:gd name="connsiteX257" fmla="*/ 56578 w 12208633"/>
              <a:gd name="connsiteY257" fmla="*/ 1063433 h 5434893"/>
              <a:gd name="connsiteX258" fmla="*/ 146955 w 12208633"/>
              <a:gd name="connsiteY258" fmla="*/ 1063433 h 5434893"/>
              <a:gd name="connsiteX259" fmla="*/ 146955 w 12208633"/>
              <a:gd name="connsiteY259" fmla="*/ 480915 h 5434893"/>
              <a:gd name="connsiteX260" fmla="*/ 328613 w 12208633"/>
              <a:gd name="connsiteY260" fmla="*/ 480915 h 5434893"/>
              <a:gd name="connsiteX261" fmla="*/ 328613 w 12208633"/>
              <a:gd name="connsiteY261" fmla="*/ 962816 h 5434893"/>
              <a:gd name="connsiteX262" fmla="*/ 397064 w 12208633"/>
              <a:gd name="connsiteY262" fmla="*/ 870143 h 5434893"/>
              <a:gd name="connsiteX263" fmla="*/ 478678 w 12208633"/>
              <a:gd name="connsiteY263" fmla="*/ 976055 h 5434893"/>
              <a:gd name="connsiteX264" fmla="*/ 552394 w 12208633"/>
              <a:gd name="connsiteY264" fmla="*/ 870143 h 5434893"/>
              <a:gd name="connsiteX265" fmla="*/ 634009 w 12208633"/>
              <a:gd name="connsiteY265" fmla="*/ 976055 h 5434893"/>
              <a:gd name="connsiteX266" fmla="*/ 707725 w 12208633"/>
              <a:gd name="connsiteY266" fmla="*/ 870143 h 5434893"/>
              <a:gd name="connsiteX267" fmla="*/ 789340 w 12208633"/>
              <a:gd name="connsiteY267" fmla="*/ 976055 h 5434893"/>
              <a:gd name="connsiteX268" fmla="*/ 789340 w 12208633"/>
              <a:gd name="connsiteY268" fmla="*/ 999886 h 5434893"/>
              <a:gd name="connsiteX269" fmla="*/ 863056 w 12208633"/>
              <a:gd name="connsiteY269" fmla="*/ 999886 h 5434893"/>
              <a:gd name="connsiteX270" fmla="*/ 863056 w 12208633"/>
              <a:gd name="connsiteY270" fmla="*/ 925747 h 5434893"/>
              <a:gd name="connsiteX271" fmla="*/ 770911 w 12208633"/>
              <a:gd name="connsiteY271" fmla="*/ 811891 h 5434893"/>
              <a:gd name="connsiteX272" fmla="*/ 863056 w 12208633"/>
              <a:gd name="connsiteY272" fmla="*/ 698035 h 5434893"/>
              <a:gd name="connsiteX273" fmla="*/ 863056 w 12208633"/>
              <a:gd name="connsiteY273" fmla="*/ 568293 h 5434893"/>
              <a:gd name="connsiteX274" fmla="*/ 910445 w 12208633"/>
              <a:gd name="connsiteY274" fmla="*/ 568293 h 5434893"/>
              <a:gd name="connsiteX275" fmla="*/ 910445 w 12208633"/>
              <a:gd name="connsiteY275" fmla="*/ 698035 h 5434893"/>
              <a:gd name="connsiteX276" fmla="*/ 1002590 w 12208633"/>
              <a:gd name="connsiteY276" fmla="*/ 811891 h 5434893"/>
              <a:gd name="connsiteX277" fmla="*/ 910445 w 12208633"/>
              <a:gd name="connsiteY277" fmla="*/ 925747 h 5434893"/>
              <a:gd name="connsiteX278" fmla="*/ 910445 w 12208633"/>
              <a:gd name="connsiteY278" fmla="*/ 999886 h 5434893"/>
              <a:gd name="connsiteX279" fmla="*/ 973630 w 12208633"/>
              <a:gd name="connsiteY279" fmla="*/ 999886 h 5434893"/>
              <a:gd name="connsiteX280" fmla="*/ 973630 w 12208633"/>
              <a:gd name="connsiteY280" fmla="*/ 923099 h 5434893"/>
              <a:gd name="connsiteX281" fmla="*/ 1052612 w 12208633"/>
              <a:gd name="connsiteY281" fmla="*/ 923099 h 5434893"/>
              <a:gd name="connsiteX282" fmla="*/ 1052612 w 12208633"/>
              <a:gd name="connsiteY282" fmla="*/ 822482 h 5434893"/>
              <a:gd name="connsiteX283" fmla="*/ 1223739 w 12208633"/>
              <a:gd name="connsiteY283" fmla="*/ 822482 h 5434893"/>
              <a:gd name="connsiteX284" fmla="*/ 1223739 w 12208633"/>
              <a:gd name="connsiteY284" fmla="*/ 533871 h 5434893"/>
              <a:gd name="connsiteX285" fmla="*/ 1452786 w 12208633"/>
              <a:gd name="connsiteY285" fmla="*/ 533871 h 5434893"/>
              <a:gd name="connsiteX286" fmla="*/ 1452786 w 12208633"/>
              <a:gd name="connsiteY286" fmla="*/ 827778 h 5434893"/>
              <a:gd name="connsiteX287" fmla="*/ 1687099 w 12208633"/>
              <a:gd name="connsiteY287" fmla="*/ 827778 h 5434893"/>
              <a:gd name="connsiteX288" fmla="*/ 1687099 w 12208633"/>
              <a:gd name="connsiteY288" fmla="*/ 645080 h 5434893"/>
              <a:gd name="connsiteX289" fmla="*/ 1795945 w 12208633"/>
              <a:gd name="connsiteY289" fmla="*/ 645080 h 5434893"/>
              <a:gd name="connsiteX290" fmla="*/ 1814336 w 12208633"/>
              <a:gd name="connsiteY290" fmla="*/ 645080 h 5434893"/>
              <a:gd name="connsiteX291" fmla="*/ 1814055 w 12208633"/>
              <a:gd name="connsiteY291" fmla="*/ 568843 h 5434893"/>
              <a:gd name="connsiteX292" fmla="*/ 1896602 w 12208633"/>
              <a:gd name="connsiteY292" fmla="*/ 567286 h 5434893"/>
              <a:gd name="connsiteX293" fmla="*/ 1917630 w 12208633"/>
              <a:gd name="connsiteY293" fmla="*/ 135119 h 5434893"/>
              <a:gd name="connsiteX294" fmla="*/ 2020520 w 12208633"/>
              <a:gd name="connsiteY294" fmla="*/ 135119 h 5434893"/>
              <a:gd name="connsiteX295" fmla="*/ 2040929 w 12208633"/>
              <a:gd name="connsiteY295" fmla="*/ 567805 h 5434893"/>
              <a:gd name="connsiteX296" fmla="*/ 2085058 w 12208633"/>
              <a:gd name="connsiteY296" fmla="*/ 569362 h 5434893"/>
              <a:gd name="connsiteX297" fmla="*/ 2104692 w 12208633"/>
              <a:gd name="connsiteY297" fmla="*/ 247596 h 5434893"/>
              <a:gd name="connsiteX298" fmla="*/ 2211603 w 12208633"/>
              <a:gd name="connsiteY298" fmla="*/ 247596 h 5434893"/>
              <a:gd name="connsiteX299" fmla="*/ 2230423 w 12208633"/>
              <a:gd name="connsiteY299" fmla="*/ 571958 h 5434893"/>
              <a:gd name="connsiteX300" fmla="*/ 2293761 w 12208633"/>
              <a:gd name="connsiteY300" fmla="*/ 575073 h 5434893"/>
              <a:gd name="connsiteX301" fmla="*/ 2293761 w 12208633"/>
              <a:gd name="connsiteY301" fmla="*/ 481105 h 5434893"/>
              <a:gd name="connsiteX302" fmla="*/ 2325430 w 12208633"/>
              <a:gd name="connsiteY302" fmla="*/ 425035 h 5434893"/>
              <a:gd name="connsiteX303" fmla="*/ 2333736 w 12208633"/>
              <a:gd name="connsiteY303" fmla="*/ 417248 h 5434893"/>
              <a:gd name="connsiteX304" fmla="*/ 2370078 w 12208633"/>
              <a:gd name="connsiteY304" fmla="*/ 413614 h 5434893"/>
              <a:gd name="connsiteX305" fmla="*/ 2388249 w 12208633"/>
              <a:gd name="connsiteY305" fmla="*/ 430227 h 5434893"/>
              <a:gd name="connsiteX306" fmla="*/ 2411611 w 12208633"/>
              <a:gd name="connsiteY306" fmla="*/ 474355 h 5434893"/>
              <a:gd name="connsiteX307" fmla="*/ 2428224 w 12208633"/>
              <a:gd name="connsiteY307" fmla="*/ 489411 h 5434893"/>
              <a:gd name="connsiteX308" fmla="*/ 2443799 w 12208633"/>
              <a:gd name="connsiteY308" fmla="*/ 504986 h 5434893"/>
              <a:gd name="connsiteX309" fmla="*/ 2443799 w 12208633"/>
              <a:gd name="connsiteY309" fmla="*/ 530425 h 5434893"/>
              <a:gd name="connsiteX310" fmla="*/ 2448472 w 12208633"/>
              <a:gd name="connsiteY310" fmla="*/ 538732 h 5434893"/>
              <a:gd name="connsiteX311" fmla="*/ 2454182 w 12208633"/>
              <a:gd name="connsiteY311" fmla="*/ 529906 h 5434893"/>
              <a:gd name="connsiteX312" fmla="*/ 2455740 w 12208633"/>
              <a:gd name="connsiteY312" fmla="*/ 488892 h 5434893"/>
              <a:gd name="connsiteX313" fmla="*/ 2455740 w 12208633"/>
              <a:gd name="connsiteY313" fmla="*/ 379868 h 5434893"/>
              <a:gd name="connsiteX314" fmla="*/ 2471834 w 12208633"/>
              <a:gd name="connsiteY314" fmla="*/ 361697 h 5434893"/>
              <a:gd name="connsiteX315" fmla="*/ 2590203 w 12208633"/>
              <a:gd name="connsiteY315" fmla="*/ 361697 h 5434893"/>
              <a:gd name="connsiteX316" fmla="*/ 2604220 w 12208633"/>
              <a:gd name="connsiteY316" fmla="*/ 376753 h 5434893"/>
              <a:gd name="connsiteX317" fmla="*/ 2603701 w 12208633"/>
              <a:gd name="connsiteY317" fmla="*/ 404788 h 5434893"/>
              <a:gd name="connsiteX318" fmla="*/ 2616161 w 12208633"/>
              <a:gd name="connsiteY318" fmla="*/ 425035 h 5434893"/>
              <a:gd name="connsiteX319" fmla="*/ 2648868 w 12208633"/>
              <a:gd name="connsiteY319" fmla="*/ 476951 h 5434893"/>
              <a:gd name="connsiteX320" fmla="*/ 2648868 w 12208633"/>
              <a:gd name="connsiteY320" fmla="*/ 527310 h 5434893"/>
              <a:gd name="connsiteX321" fmla="*/ 2651010 w 12208633"/>
              <a:gd name="connsiteY321" fmla="*/ 551386 h 5434893"/>
              <a:gd name="connsiteX322" fmla="*/ 2661207 w 12208633"/>
              <a:gd name="connsiteY322" fmla="*/ 552175 h 5434893"/>
              <a:gd name="connsiteX323" fmla="*/ 2661207 w 12208633"/>
              <a:gd name="connsiteY323" fmla="*/ 497877 h 5434893"/>
              <a:gd name="connsiteX324" fmla="*/ 2661207 w 12208633"/>
              <a:gd name="connsiteY324" fmla="*/ 274385 h 5434893"/>
              <a:gd name="connsiteX325" fmla="*/ 2916581 w 12208633"/>
              <a:gd name="connsiteY325" fmla="*/ 274385 h 5434893"/>
              <a:gd name="connsiteX326" fmla="*/ 2916581 w 12208633"/>
              <a:gd name="connsiteY326" fmla="*/ 623897 h 5434893"/>
              <a:gd name="connsiteX327" fmla="*/ 3103505 w 12208633"/>
              <a:gd name="connsiteY327" fmla="*/ 623897 h 5434893"/>
              <a:gd name="connsiteX328" fmla="*/ 3103505 w 12208633"/>
              <a:gd name="connsiteY328" fmla="*/ 938986 h 5434893"/>
              <a:gd name="connsiteX329" fmla="*/ 3253570 w 12208633"/>
              <a:gd name="connsiteY329" fmla="*/ 938986 h 5434893"/>
              <a:gd name="connsiteX330" fmla="*/ 3253570 w 12208633"/>
              <a:gd name="connsiteY330" fmla="*/ 833074 h 5434893"/>
              <a:gd name="connsiteX331" fmla="*/ 3458923 w 12208633"/>
              <a:gd name="connsiteY331" fmla="*/ 833074 h 5434893"/>
              <a:gd name="connsiteX332" fmla="*/ 3458923 w 12208633"/>
              <a:gd name="connsiteY332" fmla="*/ 449141 h 5434893"/>
              <a:gd name="connsiteX333" fmla="*/ 3619519 w 12208633"/>
              <a:gd name="connsiteY333" fmla="*/ 449141 h 5434893"/>
              <a:gd name="connsiteX334" fmla="*/ 3619519 w 12208633"/>
              <a:gd name="connsiteY334" fmla="*/ 822482 h 5434893"/>
              <a:gd name="connsiteX335" fmla="*/ 3716929 w 12208633"/>
              <a:gd name="connsiteY335" fmla="*/ 822482 h 5434893"/>
              <a:gd name="connsiteX336" fmla="*/ 3716929 w 12208633"/>
              <a:gd name="connsiteY336" fmla="*/ 533871 h 5434893"/>
              <a:gd name="connsiteX337" fmla="*/ 3948609 w 12208633"/>
              <a:gd name="connsiteY337" fmla="*/ 533871 h 5434893"/>
              <a:gd name="connsiteX338" fmla="*/ 3948609 w 12208633"/>
              <a:gd name="connsiteY338" fmla="*/ 827778 h 5434893"/>
              <a:gd name="connsiteX339" fmla="*/ 3952270 w 12208633"/>
              <a:gd name="connsiteY339" fmla="*/ 827778 h 5434893"/>
              <a:gd name="connsiteX340" fmla="*/ 3956368 w 12208633"/>
              <a:gd name="connsiteY340" fmla="*/ 827778 h 5434893"/>
              <a:gd name="connsiteX341" fmla="*/ 3956368 w 12208633"/>
              <a:gd name="connsiteY341" fmla="*/ 761209 h 5434893"/>
              <a:gd name="connsiteX342" fmla="*/ 3956368 w 12208633"/>
              <a:gd name="connsiteY342" fmla="*/ 714516 h 5434893"/>
              <a:gd name="connsiteX343" fmla="*/ 4000985 w 12208633"/>
              <a:gd name="connsiteY343" fmla="*/ 714516 h 5434893"/>
              <a:gd name="connsiteX344" fmla="*/ 4000985 w 12208633"/>
              <a:gd name="connsiteY344" fmla="*/ 420341 h 5434893"/>
              <a:gd name="connsiteX345" fmla="*/ 4000984 w 12208633"/>
              <a:gd name="connsiteY345" fmla="*/ 420341 h 5434893"/>
              <a:gd name="connsiteX346" fmla="*/ 4000984 w 12208633"/>
              <a:gd name="connsiteY346" fmla="*/ 339659 h 5434893"/>
              <a:gd name="connsiteX347" fmla="*/ 4071715 w 12208633"/>
              <a:gd name="connsiteY347" fmla="*/ 339659 h 5434893"/>
              <a:gd name="connsiteX348" fmla="*/ 4142446 w 12208633"/>
              <a:gd name="connsiteY348" fmla="*/ 339659 h 5434893"/>
              <a:gd name="connsiteX349" fmla="*/ 4142446 w 12208633"/>
              <a:gd name="connsiteY349" fmla="*/ 413478 h 5434893"/>
              <a:gd name="connsiteX350" fmla="*/ 4142446 w 12208633"/>
              <a:gd name="connsiteY350" fmla="*/ 413480 h 5434893"/>
              <a:gd name="connsiteX351" fmla="*/ 4142446 w 12208633"/>
              <a:gd name="connsiteY351" fmla="*/ 713686 h 5434893"/>
              <a:gd name="connsiteX352" fmla="*/ 4182921 w 12208633"/>
              <a:gd name="connsiteY352" fmla="*/ 713686 h 5434893"/>
              <a:gd name="connsiteX353" fmla="*/ 4182921 w 12208633"/>
              <a:gd name="connsiteY353" fmla="*/ 705384 h 5434893"/>
              <a:gd name="connsiteX354" fmla="*/ 4182921 w 12208633"/>
              <a:gd name="connsiteY354" fmla="*/ 645080 h 5434893"/>
              <a:gd name="connsiteX355" fmla="*/ 4214842 w 12208633"/>
              <a:gd name="connsiteY355" fmla="*/ 645080 h 5434893"/>
              <a:gd name="connsiteX356" fmla="*/ 4243942 w 12208633"/>
              <a:gd name="connsiteY356" fmla="*/ 645080 h 5434893"/>
              <a:gd name="connsiteX357" fmla="*/ 4243942 w 12208633"/>
              <a:gd name="connsiteY357" fmla="*/ 339659 h 5434893"/>
              <a:gd name="connsiteX358" fmla="*/ 4243942 w 12208633"/>
              <a:gd name="connsiteY358" fmla="*/ 249509 h 5434893"/>
              <a:gd name="connsiteX359" fmla="*/ 4288534 w 12208633"/>
              <a:gd name="connsiteY359" fmla="*/ 249509 h 5434893"/>
              <a:gd name="connsiteX360" fmla="*/ 4337854 w 12208633"/>
              <a:gd name="connsiteY360" fmla="*/ 249509 h 5434893"/>
              <a:gd name="connsiteX361" fmla="*/ 4337854 w 12208633"/>
              <a:gd name="connsiteY361" fmla="*/ 322718 h 5434893"/>
              <a:gd name="connsiteX362" fmla="*/ 4337854 w 12208633"/>
              <a:gd name="connsiteY362" fmla="*/ 322720 h 5434893"/>
              <a:gd name="connsiteX363" fmla="*/ 4337854 w 12208633"/>
              <a:gd name="connsiteY363" fmla="*/ 380000 h 5434893"/>
              <a:gd name="connsiteX364" fmla="*/ 4654875 w 12208633"/>
              <a:gd name="connsiteY364" fmla="*/ 380000 h 5434893"/>
              <a:gd name="connsiteX365" fmla="*/ 4654875 w 12208633"/>
              <a:gd name="connsiteY365" fmla="*/ 379790 h 5434893"/>
              <a:gd name="connsiteX366" fmla="*/ 4675084 w 12208633"/>
              <a:gd name="connsiteY366" fmla="*/ 379790 h 5434893"/>
              <a:gd name="connsiteX367" fmla="*/ 4675084 w 12208633"/>
              <a:gd name="connsiteY367" fmla="*/ 474896 h 5434893"/>
              <a:gd name="connsiteX368" fmla="*/ 4676745 w 12208633"/>
              <a:gd name="connsiteY368" fmla="*/ 475064 h 5434893"/>
              <a:gd name="connsiteX369" fmla="*/ 4739988 w 12208633"/>
              <a:gd name="connsiteY369" fmla="*/ 539907 h 5434893"/>
              <a:gd name="connsiteX370" fmla="*/ 4740674 w 12208633"/>
              <a:gd name="connsiteY370" fmla="*/ 547701 h 5434893"/>
              <a:gd name="connsiteX371" fmla="*/ 4741248 w 12208633"/>
              <a:gd name="connsiteY371" fmla="*/ 547701 h 5434893"/>
              <a:gd name="connsiteX372" fmla="*/ 4741248 w 12208633"/>
              <a:gd name="connsiteY372" fmla="*/ 554205 h 5434893"/>
              <a:gd name="connsiteX373" fmla="*/ 4741248 w 12208633"/>
              <a:gd name="connsiteY373" fmla="*/ 554208 h 5434893"/>
              <a:gd name="connsiteX374" fmla="*/ 4741248 w 12208633"/>
              <a:gd name="connsiteY374" fmla="*/ 739927 h 5434893"/>
              <a:gd name="connsiteX375" fmla="*/ 4764753 w 12208633"/>
              <a:gd name="connsiteY375" fmla="*/ 740400 h 5434893"/>
              <a:gd name="connsiteX376" fmla="*/ 4764753 w 12208633"/>
              <a:gd name="connsiteY376" fmla="*/ 666262 h 5434893"/>
              <a:gd name="connsiteX377" fmla="*/ 4899024 w 12208633"/>
              <a:gd name="connsiteY377" fmla="*/ 666262 h 5434893"/>
              <a:gd name="connsiteX378" fmla="*/ 4899024 w 12208633"/>
              <a:gd name="connsiteY378" fmla="*/ 735104 h 5434893"/>
              <a:gd name="connsiteX379" fmla="*/ 5028026 w 12208633"/>
              <a:gd name="connsiteY379" fmla="*/ 735104 h 5434893"/>
              <a:gd name="connsiteX380" fmla="*/ 5028026 w 12208633"/>
              <a:gd name="connsiteY380" fmla="*/ 658319 h 5434893"/>
              <a:gd name="connsiteX381" fmla="*/ 5154397 w 12208633"/>
              <a:gd name="connsiteY381" fmla="*/ 660966 h 5434893"/>
              <a:gd name="connsiteX382" fmla="*/ 5154397 w 12208633"/>
              <a:gd name="connsiteY382" fmla="*/ 369707 h 5434893"/>
              <a:gd name="connsiteX383" fmla="*/ 5409771 w 12208633"/>
              <a:gd name="connsiteY383" fmla="*/ 369707 h 5434893"/>
              <a:gd name="connsiteX384" fmla="*/ 5409771 w 12208633"/>
              <a:gd name="connsiteY384" fmla="*/ 623897 h 5434893"/>
              <a:gd name="connsiteX385" fmla="*/ 5599327 w 12208633"/>
              <a:gd name="connsiteY385" fmla="*/ 623897 h 5434893"/>
              <a:gd name="connsiteX386" fmla="*/ 5599327 w 12208633"/>
              <a:gd name="connsiteY386" fmla="*/ 681817 h 5434893"/>
              <a:gd name="connsiteX387" fmla="*/ 5599327 w 12208633"/>
              <a:gd name="connsiteY387" fmla="*/ 692743 h 5434893"/>
              <a:gd name="connsiteX388" fmla="*/ 5628967 w 12208633"/>
              <a:gd name="connsiteY388" fmla="*/ 692743 h 5434893"/>
              <a:gd name="connsiteX389" fmla="*/ 5628967 w 12208633"/>
              <a:gd name="connsiteY389" fmla="*/ 672950 h 5434893"/>
              <a:gd name="connsiteX390" fmla="*/ 5794767 w 12208633"/>
              <a:gd name="connsiteY390" fmla="*/ 672950 h 5434893"/>
              <a:gd name="connsiteX391" fmla="*/ 5794803 w 12208633"/>
              <a:gd name="connsiteY391" fmla="*/ 672943 h 5434893"/>
              <a:gd name="connsiteX392" fmla="*/ 5792189 w 12208633"/>
              <a:gd name="connsiteY392" fmla="*/ 672943 h 5434893"/>
              <a:gd name="connsiteX393" fmla="*/ 5784518 w 12208633"/>
              <a:gd name="connsiteY393" fmla="*/ 672943 h 5434893"/>
              <a:gd name="connsiteX394" fmla="*/ 5628967 w 12208633"/>
              <a:gd name="connsiteY394" fmla="*/ 672943 h 5434893"/>
              <a:gd name="connsiteX395" fmla="*/ 5792189 w 12208633"/>
              <a:gd name="connsiteY395" fmla="*/ 576196 h 5434893"/>
              <a:gd name="connsiteX396" fmla="*/ 5792189 w 12208633"/>
              <a:gd name="connsiteY396" fmla="*/ 668395 h 5434893"/>
              <a:gd name="connsiteX397" fmla="*/ 5947738 w 12208633"/>
              <a:gd name="connsiteY397" fmla="*/ 576196 h 5434893"/>
              <a:gd name="connsiteX398" fmla="*/ 5947738 w 12208633"/>
              <a:gd name="connsiteY398" fmla="*/ 668395 h 5434893"/>
              <a:gd name="connsiteX399" fmla="*/ 6103287 w 12208633"/>
              <a:gd name="connsiteY399" fmla="*/ 576196 h 5434893"/>
              <a:gd name="connsiteX400" fmla="*/ 6103287 w 12208633"/>
              <a:gd name="connsiteY400" fmla="*/ 668395 h 5434893"/>
              <a:gd name="connsiteX401" fmla="*/ 6258836 w 12208633"/>
              <a:gd name="connsiteY401" fmla="*/ 576196 h 5434893"/>
              <a:gd name="connsiteX402" fmla="*/ 6258836 w 12208633"/>
              <a:gd name="connsiteY402" fmla="*/ 672943 h 5434893"/>
              <a:gd name="connsiteX403" fmla="*/ 6154820 w 12208633"/>
              <a:gd name="connsiteY403" fmla="*/ 672943 h 5434893"/>
              <a:gd name="connsiteX404" fmla="*/ 6154820 w 12208633"/>
              <a:gd name="connsiteY404" fmla="*/ 672950 h 5434893"/>
              <a:gd name="connsiteX405" fmla="*/ 6258836 w 12208633"/>
              <a:gd name="connsiteY405" fmla="*/ 672950 h 5434893"/>
              <a:gd name="connsiteX406" fmla="*/ 6258836 w 12208633"/>
              <a:gd name="connsiteY406" fmla="*/ 708560 h 5434893"/>
              <a:gd name="connsiteX407" fmla="*/ 6258836 w 12208633"/>
              <a:gd name="connsiteY407" fmla="*/ 726328 h 5434893"/>
              <a:gd name="connsiteX408" fmla="*/ 6349534 w 12208633"/>
              <a:gd name="connsiteY408" fmla="*/ 726328 h 5434893"/>
              <a:gd name="connsiteX409" fmla="*/ 6354387 w 12208633"/>
              <a:gd name="connsiteY409" fmla="*/ 721669 h 5434893"/>
              <a:gd name="connsiteX410" fmla="*/ 6354387 w 12208633"/>
              <a:gd name="connsiteY410" fmla="*/ 653142 h 5434893"/>
              <a:gd name="connsiteX411" fmla="*/ 6351863 w 12208633"/>
              <a:gd name="connsiteY411" fmla="*/ 648482 h 5434893"/>
              <a:gd name="connsiteX412" fmla="*/ 6352251 w 12208633"/>
              <a:gd name="connsiteY412" fmla="*/ 641882 h 5434893"/>
              <a:gd name="connsiteX413" fmla="*/ 6354581 w 12208633"/>
              <a:gd name="connsiteY413" fmla="*/ 638194 h 5434893"/>
              <a:gd name="connsiteX414" fmla="*/ 6354581 w 12208633"/>
              <a:gd name="connsiteY414" fmla="*/ 589854 h 5434893"/>
              <a:gd name="connsiteX415" fmla="*/ 6351863 w 12208633"/>
              <a:gd name="connsiteY415" fmla="*/ 585584 h 5434893"/>
              <a:gd name="connsiteX416" fmla="*/ 6351863 w 12208633"/>
              <a:gd name="connsiteY416" fmla="*/ 579954 h 5434893"/>
              <a:gd name="connsiteX417" fmla="*/ 6354581 w 12208633"/>
              <a:gd name="connsiteY417" fmla="*/ 574712 h 5434893"/>
              <a:gd name="connsiteX418" fmla="*/ 6354581 w 12208633"/>
              <a:gd name="connsiteY418" fmla="*/ 528121 h 5434893"/>
              <a:gd name="connsiteX419" fmla="*/ 6351669 w 12208633"/>
              <a:gd name="connsiteY419" fmla="*/ 522879 h 5434893"/>
              <a:gd name="connsiteX420" fmla="*/ 6351863 w 12208633"/>
              <a:gd name="connsiteY420" fmla="*/ 516473 h 5434893"/>
              <a:gd name="connsiteX421" fmla="*/ 6354387 w 12208633"/>
              <a:gd name="connsiteY421" fmla="*/ 511814 h 5434893"/>
              <a:gd name="connsiteX422" fmla="*/ 6354387 w 12208633"/>
              <a:gd name="connsiteY422" fmla="*/ 465999 h 5434893"/>
              <a:gd name="connsiteX423" fmla="*/ 6351475 w 12208633"/>
              <a:gd name="connsiteY423" fmla="*/ 460952 h 5434893"/>
              <a:gd name="connsiteX424" fmla="*/ 6351863 w 12208633"/>
              <a:gd name="connsiteY424" fmla="*/ 454545 h 5434893"/>
              <a:gd name="connsiteX425" fmla="*/ 6354387 w 12208633"/>
              <a:gd name="connsiteY425" fmla="*/ 450469 h 5434893"/>
              <a:gd name="connsiteX426" fmla="*/ 6354387 w 12208633"/>
              <a:gd name="connsiteY426" fmla="*/ 402130 h 5434893"/>
              <a:gd name="connsiteX427" fmla="*/ 6351863 w 12208633"/>
              <a:gd name="connsiteY427" fmla="*/ 398054 h 5434893"/>
              <a:gd name="connsiteX428" fmla="*/ 6352057 w 12208633"/>
              <a:gd name="connsiteY428" fmla="*/ 391453 h 5434893"/>
              <a:gd name="connsiteX429" fmla="*/ 6354387 w 12208633"/>
              <a:gd name="connsiteY429" fmla="*/ 387182 h 5434893"/>
              <a:gd name="connsiteX430" fmla="*/ 6354387 w 12208633"/>
              <a:gd name="connsiteY430" fmla="*/ 340591 h 5434893"/>
              <a:gd name="connsiteX431" fmla="*/ 6351863 w 12208633"/>
              <a:gd name="connsiteY431" fmla="*/ 335932 h 5434893"/>
              <a:gd name="connsiteX432" fmla="*/ 6352251 w 12208633"/>
              <a:gd name="connsiteY432" fmla="*/ 329331 h 5434893"/>
              <a:gd name="connsiteX433" fmla="*/ 6354581 w 12208633"/>
              <a:gd name="connsiteY433" fmla="*/ 325643 h 5434893"/>
              <a:gd name="connsiteX434" fmla="*/ 6354581 w 12208633"/>
              <a:gd name="connsiteY434" fmla="*/ 277304 h 5434893"/>
              <a:gd name="connsiteX435" fmla="*/ 6351863 w 12208633"/>
              <a:gd name="connsiteY435" fmla="*/ 273227 h 5434893"/>
              <a:gd name="connsiteX436" fmla="*/ 6349922 w 12208633"/>
              <a:gd name="connsiteY436" fmla="*/ 269539 h 5434893"/>
              <a:gd name="connsiteX437" fmla="*/ 6353610 w 12208633"/>
              <a:gd name="connsiteY437" fmla="*/ 267209 h 5434893"/>
              <a:gd name="connsiteX438" fmla="*/ 6357299 w 12208633"/>
              <a:gd name="connsiteY438" fmla="*/ 267209 h 5434893"/>
              <a:gd name="connsiteX439" fmla="*/ 6426409 w 12208633"/>
              <a:gd name="connsiteY439" fmla="*/ 267209 h 5434893"/>
              <a:gd name="connsiteX440" fmla="*/ 6430680 w 12208633"/>
              <a:gd name="connsiteY440" fmla="*/ 267209 h 5434893"/>
              <a:gd name="connsiteX441" fmla="*/ 6433980 w 12208633"/>
              <a:gd name="connsiteY441" fmla="*/ 270704 h 5434893"/>
              <a:gd name="connsiteX442" fmla="*/ 6430486 w 12208633"/>
              <a:gd name="connsiteY442" fmla="*/ 273033 h 5434893"/>
              <a:gd name="connsiteX443" fmla="*/ 6427962 w 12208633"/>
              <a:gd name="connsiteY443" fmla="*/ 273033 h 5434893"/>
              <a:gd name="connsiteX444" fmla="*/ 6427768 w 12208633"/>
              <a:gd name="connsiteY444" fmla="*/ 274198 h 5434893"/>
              <a:gd name="connsiteX445" fmla="*/ 6427768 w 12208633"/>
              <a:gd name="connsiteY445" fmla="*/ 329137 h 5434893"/>
              <a:gd name="connsiteX446" fmla="*/ 6430874 w 12208633"/>
              <a:gd name="connsiteY446" fmla="*/ 329331 h 5434893"/>
              <a:gd name="connsiteX447" fmla="*/ 6433786 w 12208633"/>
              <a:gd name="connsiteY447" fmla="*/ 332438 h 5434893"/>
              <a:gd name="connsiteX448" fmla="*/ 6430874 w 12208633"/>
              <a:gd name="connsiteY448" fmla="*/ 336126 h 5434893"/>
              <a:gd name="connsiteX449" fmla="*/ 6427768 w 12208633"/>
              <a:gd name="connsiteY449" fmla="*/ 336320 h 5434893"/>
              <a:gd name="connsiteX450" fmla="*/ 6427768 w 12208633"/>
              <a:gd name="connsiteY450" fmla="*/ 391259 h 5434893"/>
              <a:gd name="connsiteX451" fmla="*/ 6430874 w 12208633"/>
              <a:gd name="connsiteY451" fmla="*/ 391453 h 5434893"/>
              <a:gd name="connsiteX452" fmla="*/ 6433786 w 12208633"/>
              <a:gd name="connsiteY452" fmla="*/ 395142 h 5434893"/>
              <a:gd name="connsiteX453" fmla="*/ 6430874 w 12208633"/>
              <a:gd name="connsiteY453" fmla="*/ 398248 h 5434893"/>
              <a:gd name="connsiteX454" fmla="*/ 6427768 w 12208633"/>
              <a:gd name="connsiteY454" fmla="*/ 398248 h 5434893"/>
              <a:gd name="connsiteX455" fmla="*/ 6427768 w 12208633"/>
              <a:gd name="connsiteY455" fmla="*/ 454351 h 5434893"/>
              <a:gd name="connsiteX456" fmla="*/ 6430874 w 12208633"/>
              <a:gd name="connsiteY456" fmla="*/ 454545 h 5434893"/>
              <a:gd name="connsiteX457" fmla="*/ 6433786 w 12208633"/>
              <a:gd name="connsiteY457" fmla="*/ 457652 h 5434893"/>
              <a:gd name="connsiteX458" fmla="*/ 6430874 w 12208633"/>
              <a:gd name="connsiteY458" fmla="*/ 461340 h 5434893"/>
              <a:gd name="connsiteX459" fmla="*/ 6427768 w 12208633"/>
              <a:gd name="connsiteY459" fmla="*/ 461534 h 5434893"/>
              <a:gd name="connsiteX460" fmla="*/ 6427574 w 12208633"/>
              <a:gd name="connsiteY460" fmla="*/ 461534 h 5434893"/>
              <a:gd name="connsiteX461" fmla="*/ 6427574 w 12208633"/>
              <a:gd name="connsiteY461" fmla="*/ 461728 h 5434893"/>
              <a:gd name="connsiteX462" fmla="*/ 6427768 w 12208633"/>
              <a:gd name="connsiteY462" fmla="*/ 461728 h 5434893"/>
              <a:gd name="connsiteX463" fmla="*/ 6427768 w 12208633"/>
              <a:gd name="connsiteY463" fmla="*/ 516667 h 5434893"/>
              <a:gd name="connsiteX464" fmla="*/ 6430874 w 12208633"/>
              <a:gd name="connsiteY464" fmla="*/ 516861 h 5434893"/>
              <a:gd name="connsiteX465" fmla="*/ 6433786 w 12208633"/>
              <a:gd name="connsiteY465" fmla="*/ 520550 h 5434893"/>
              <a:gd name="connsiteX466" fmla="*/ 6430874 w 12208633"/>
              <a:gd name="connsiteY466" fmla="*/ 523656 h 5434893"/>
              <a:gd name="connsiteX467" fmla="*/ 6427768 w 12208633"/>
              <a:gd name="connsiteY467" fmla="*/ 523850 h 5434893"/>
              <a:gd name="connsiteX468" fmla="*/ 6427768 w 12208633"/>
              <a:gd name="connsiteY468" fmla="*/ 579954 h 5434893"/>
              <a:gd name="connsiteX469" fmla="*/ 6431457 w 12208633"/>
              <a:gd name="connsiteY469" fmla="*/ 580148 h 5434893"/>
              <a:gd name="connsiteX470" fmla="*/ 6433786 w 12208633"/>
              <a:gd name="connsiteY470" fmla="*/ 583254 h 5434893"/>
              <a:gd name="connsiteX471" fmla="*/ 6431263 w 12208633"/>
              <a:gd name="connsiteY471" fmla="*/ 585972 h 5434893"/>
              <a:gd name="connsiteX472" fmla="*/ 6427768 w 12208633"/>
              <a:gd name="connsiteY472" fmla="*/ 587137 h 5434893"/>
              <a:gd name="connsiteX473" fmla="*/ 6427768 w 12208633"/>
              <a:gd name="connsiteY473" fmla="*/ 642076 h 5434893"/>
              <a:gd name="connsiteX474" fmla="*/ 6430874 w 12208633"/>
              <a:gd name="connsiteY474" fmla="*/ 642270 h 5434893"/>
              <a:gd name="connsiteX475" fmla="*/ 6433786 w 12208633"/>
              <a:gd name="connsiteY475" fmla="*/ 645959 h 5434893"/>
              <a:gd name="connsiteX476" fmla="*/ 6430874 w 12208633"/>
              <a:gd name="connsiteY476" fmla="*/ 649065 h 5434893"/>
              <a:gd name="connsiteX477" fmla="*/ 6427768 w 12208633"/>
              <a:gd name="connsiteY477" fmla="*/ 649259 h 5434893"/>
              <a:gd name="connsiteX478" fmla="*/ 6427768 w 12208633"/>
              <a:gd name="connsiteY478" fmla="*/ 727687 h 5434893"/>
              <a:gd name="connsiteX479" fmla="*/ 6450870 w 12208633"/>
              <a:gd name="connsiteY479" fmla="*/ 727881 h 5434893"/>
              <a:gd name="connsiteX480" fmla="*/ 6519204 w 12208633"/>
              <a:gd name="connsiteY480" fmla="*/ 727687 h 5434893"/>
              <a:gd name="connsiteX481" fmla="*/ 6519398 w 12208633"/>
              <a:gd name="connsiteY481" fmla="*/ 688473 h 5434893"/>
              <a:gd name="connsiteX482" fmla="*/ 6519398 w 12208633"/>
              <a:gd name="connsiteY482" fmla="*/ 649259 h 5434893"/>
              <a:gd name="connsiteX483" fmla="*/ 6516874 w 12208633"/>
              <a:gd name="connsiteY483" fmla="*/ 649259 h 5434893"/>
              <a:gd name="connsiteX484" fmla="*/ 6513186 w 12208633"/>
              <a:gd name="connsiteY484" fmla="*/ 645570 h 5434893"/>
              <a:gd name="connsiteX485" fmla="*/ 6516680 w 12208633"/>
              <a:gd name="connsiteY485" fmla="*/ 642270 h 5434893"/>
              <a:gd name="connsiteX486" fmla="*/ 6519204 w 12208633"/>
              <a:gd name="connsiteY486" fmla="*/ 642270 h 5434893"/>
              <a:gd name="connsiteX487" fmla="*/ 6519204 w 12208633"/>
              <a:gd name="connsiteY487" fmla="*/ 586166 h 5434893"/>
              <a:gd name="connsiteX488" fmla="*/ 6518039 w 12208633"/>
              <a:gd name="connsiteY488" fmla="*/ 586166 h 5434893"/>
              <a:gd name="connsiteX489" fmla="*/ 6513574 w 12208633"/>
              <a:gd name="connsiteY489" fmla="*/ 583448 h 5434893"/>
              <a:gd name="connsiteX490" fmla="*/ 6518039 w 12208633"/>
              <a:gd name="connsiteY490" fmla="*/ 580148 h 5434893"/>
              <a:gd name="connsiteX491" fmla="*/ 6519204 w 12208633"/>
              <a:gd name="connsiteY491" fmla="*/ 580148 h 5434893"/>
              <a:gd name="connsiteX492" fmla="*/ 6519204 w 12208633"/>
              <a:gd name="connsiteY492" fmla="*/ 524044 h 5434893"/>
              <a:gd name="connsiteX493" fmla="*/ 6516098 w 12208633"/>
              <a:gd name="connsiteY493" fmla="*/ 523850 h 5434893"/>
              <a:gd name="connsiteX494" fmla="*/ 6513186 w 12208633"/>
              <a:gd name="connsiteY494" fmla="*/ 520550 h 5434893"/>
              <a:gd name="connsiteX495" fmla="*/ 6516292 w 12208633"/>
              <a:gd name="connsiteY495" fmla="*/ 516861 h 5434893"/>
              <a:gd name="connsiteX496" fmla="*/ 6519398 w 12208633"/>
              <a:gd name="connsiteY496" fmla="*/ 516667 h 5434893"/>
              <a:gd name="connsiteX497" fmla="*/ 6519398 w 12208633"/>
              <a:gd name="connsiteY497" fmla="*/ 461728 h 5434893"/>
              <a:gd name="connsiteX498" fmla="*/ 6518815 w 12208633"/>
              <a:gd name="connsiteY498" fmla="*/ 461728 h 5434893"/>
              <a:gd name="connsiteX499" fmla="*/ 6513574 w 12208633"/>
              <a:gd name="connsiteY499" fmla="*/ 457263 h 5434893"/>
              <a:gd name="connsiteX500" fmla="*/ 6519398 w 12208633"/>
              <a:gd name="connsiteY500" fmla="*/ 454545 h 5434893"/>
              <a:gd name="connsiteX501" fmla="*/ 6519398 w 12208633"/>
              <a:gd name="connsiteY501" fmla="*/ 398442 h 5434893"/>
              <a:gd name="connsiteX502" fmla="*/ 6513574 w 12208633"/>
              <a:gd name="connsiteY502" fmla="*/ 395724 h 5434893"/>
              <a:gd name="connsiteX503" fmla="*/ 6519592 w 12208633"/>
              <a:gd name="connsiteY503" fmla="*/ 391259 h 5434893"/>
              <a:gd name="connsiteX504" fmla="*/ 6519592 w 12208633"/>
              <a:gd name="connsiteY504" fmla="*/ 336320 h 5434893"/>
              <a:gd name="connsiteX505" fmla="*/ 6517845 w 12208633"/>
              <a:gd name="connsiteY505" fmla="*/ 336320 h 5434893"/>
              <a:gd name="connsiteX506" fmla="*/ 6513574 w 12208633"/>
              <a:gd name="connsiteY506" fmla="*/ 332826 h 5434893"/>
              <a:gd name="connsiteX507" fmla="*/ 6517845 w 12208633"/>
              <a:gd name="connsiteY507" fmla="*/ 329331 h 5434893"/>
              <a:gd name="connsiteX508" fmla="*/ 6519592 w 12208633"/>
              <a:gd name="connsiteY508" fmla="*/ 329331 h 5434893"/>
              <a:gd name="connsiteX509" fmla="*/ 6519592 w 12208633"/>
              <a:gd name="connsiteY509" fmla="*/ 274586 h 5434893"/>
              <a:gd name="connsiteX510" fmla="*/ 6515709 w 12208633"/>
              <a:gd name="connsiteY510" fmla="*/ 273033 h 5434893"/>
              <a:gd name="connsiteX511" fmla="*/ 6513574 w 12208633"/>
              <a:gd name="connsiteY511" fmla="*/ 269927 h 5434893"/>
              <a:gd name="connsiteX512" fmla="*/ 6516486 w 12208633"/>
              <a:gd name="connsiteY512" fmla="*/ 267404 h 5434893"/>
              <a:gd name="connsiteX513" fmla="*/ 6520174 w 12208633"/>
              <a:gd name="connsiteY513" fmla="*/ 267209 h 5434893"/>
              <a:gd name="connsiteX514" fmla="*/ 6591809 w 12208633"/>
              <a:gd name="connsiteY514" fmla="*/ 267209 h 5434893"/>
              <a:gd name="connsiteX515" fmla="*/ 6594332 w 12208633"/>
              <a:gd name="connsiteY515" fmla="*/ 267209 h 5434893"/>
              <a:gd name="connsiteX516" fmla="*/ 6598409 w 12208633"/>
              <a:gd name="connsiteY516" fmla="*/ 269733 h 5434893"/>
              <a:gd name="connsiteX517" fmla="*/ 6596274 w 12208633"/>
              <a:gd name="connsiteY517" fmla="*/ 273227 h 5434893"/>
              <a:gd name="connsiteX518" fmla="*/ 6593556 w 12208633"/>
              <a:gd name="connsiteY518" fmla="*/ 277110 h 5434893"/>
              <a:gd name="connsiteX519" fmla="*/ 6593556 w 12208633"/>
              <a:gd name="connsiteY519" fmla="*/ 325449 h 5434893"/>
              <a:gd name="connsiteX520" fmla="*/ 6596079 w 12208633"/>
              <a:gd name="connsiteY520" fmla="*/ 329525 h 5434893"/>
              <a:gd name="connsiteX521" fmla="*/ 6595885 w 12208633"/>
              <a:gd name="connsiteY521" fmla="*/ 336126 h 5434893"/>
              <a:gd name="connsiteX522" fmla="*/ 6593556 w 12208633"/>
              <a:gd name="connsiteY522" fmla="*/ 340397 h 5434893"/>
              <a:gd name="connsiteX523" fmla="*/ 6593556 w 12208633"/>
              <a:gd name="connsiteY523" fmla="*/ 386988 h 5434893"/>
              <a:gd name="connsiteX524" fmla="*/ 6596079 w 12208633"/>
              <a:gd name="connsiteY524" fmla="*/ 391647 h 5434893"/>
              <a:gd name="connsiteX525" fmla="*/ 6595691 w 12208633"/>
              <a:gd name="connsiteY525" fmla="*/ 398442 h 5434893"/>
              <a:gd name="connsiteX526" fmla="*/ 6593556 w 12208633"/>
              <a:gd name="connsiteY526" fmla="*/ 402324 h 5434893"/>
              <a:gd name="connsiteX527" fmla="*/ 6593556 w 12208633"/>
              <a:gd name="connsiteY527" fmla="*/ 419020 h 5434893"/>
              <a:gd name="connsiteX528" fmla="*/ 6593556 w 12208633"/>
              <a:gd name="connsiteY528" fmla="*/ 449498 h 5434893"/>
              <a:gd name="connsiteX529" fmla="*/ 6596662 w 12208633"/>
              <a:gd name="connsiteY529" fmla="*/ 454934 h 5434893"/>
              <a:gd name="connsiteX530" fmla="*/ 6596662 w 12208633"/>
              <a:gd name="connsiteY530" fmla="*/ 460952 h 5434893"/>
              <a:gd name="connsiteX531" fmla="*/ 6593362 w 12208633"/>
              <a:gd name="connsiteY531" fmla="*/ 467746 h 5434893"/>
              <a:gd name="connsiteX532" fmla="*/ 6593362 w 12208633"/>
              <a:gd name="connsiteY532" fmla="*/ 510649 h 5434893"/>
              <a:gd name="connsiteX533" fmla="*/ 6596662 w 12208633"/>
              <a:gd name="connsiteY533" fmla="*/ 517444 h 5434893"/>
              <a:gd name="connsiteX534" fmla="*/ 6596468 w 12208633"/>
              <a:gd name="connsiteY534" fmla="*/ 523462 h 5434893"/>
              <a:gd name="connsiteX535" fmla="*/ 6593362 w 12208633"/>
              <a:gd name="connsiteY535" fmla="*/ 528315 h 5434893"/>
              <a:gd name="connsiteX536" fmla="*/ 6593362 w 12208633"/>
              <a:gd name="connsiteY536" fmla="*/ 561706 h 5434893"/>
              <a:gd name="connsiteX537" fmla="*/ 6593362 w 12208633"/>
              <a:gd name="connsiteY537" fmla="*/ 575489 h 5434893"/>
              <a:gd name="connsiteX538" fmla="*/ 6596079 w 12208633"/>
              <a:gd name="connsiteY538" fmla="*/ 579954 h 5434893"/>
              <a:gd name="connsiteX539" fmla="*/ 6596274 w 12208633"/>
              <a:gd name="connsiteY539" fmla="*/ 585584 h 5434893"/>
              <a:gd name="connsiteX540" fmla="*/ 6593167 w 12208633"/>
              <a:gd name="connsiteY540" fmla="*/ 590437 h 5434893"/>
              <a:gd name="connsiteX541" fmla="*/ 6593167 w 12208633"/>
              <a:gd name="connsiteY541" fmla="*/ 621498 h 5434893"/>
              <a:gd name="connsiteX542" fmla="*/ 6593167 w 12208633"/>
              <a:gd name="connsiteY542" fmla="*/ 637611 h 5434893"/>
              <a:gd name="connsiteX543" fmla="*/ 6595885 w 12208633"/>
              <a:gd name="connsiteY543" fmla="*/ 642270 h 5434893"/>
              <a:gd name="connsiteX544" fmla="*/ 6595885 w 12208633"/>
              <a:gd name="connsiteY544" fmla="*/ 648676 h 5434893"/>
              <a:gd name="connsiteX545" fmla="*/ 6593167 w 12208633"/>
              <a:gd name="connsiteY545" fmla="*/ 653918 h 5434893"/>
              <a:gd name="connsiteX546" fmla="*/ 6593167 w 12208633"/>
              <a:gd name="connsiteY546" fmla="*/ 721863 h 5434893"/>
              <a:gd name="connsiteX547" fmla="*/ 6598021 w 12208633"/>
              <a:gd name="connsiteY547" fmla="*/ 726716 h 5434893"/>
              <a:gd name="connsiteX548" fmla="*/ 6698387 w 12208633"/>
              <a:gd name="connsiteY548" fmla="*/ 726716 h 5434893"/>
              <a:gd name="connsiteX549" fmla="*/ 6703434 w 12208633"/>
              <a:gd name="connsiteY549" fmla="*/ 720892 h 5434893"/>
              <a:gd name="connsiteX550" fmla="*/ 6703434 w 12208633"/>
              <a:gd name="connsiteY550" fmla="*/ 606356 h 5434893"/>
              <a:gd name="connsiteX551" fmla="*/ 6703434 w 12208633"/>
              <a:gd name="connsiteY551" fmla="*/ 538992 h 5434893"/>
              <a:gd name="connsiteX552" fmla="*/ 6704405 w 12208633"/>
              <a:gd name="connsiteY552" fmla="*/ 532004 h 5434893"/>
              <a:gd name="connsiteX553" fmla="*/ 6704599 w 12208633"/>
              <a:gd name="connsiteY553" fmla="*/ 540351 h 5434893"/>
              <a:gd name="connsiteX554" fmla="*/ 6704599 w 12208633"/>
              <a:gd name="connsiteY554" fmla="*/ 719145 h 5434893"/>
              <a:gd name="connsiteX555" fmla="*/ 6704405 w 12208633"/>
              <a:gd name="connsiteY555" fmla="*/ 727493 h 5434893"/>
              <a:gd name="connsiteX556" fmla="*/ 6705181 w 12208633"/>
              <a:gd name="connsiteY556" fmla="*/ 727493 h 5434893"/>
              <a:gd name="connsiteX557" fmla="*/ 6704987 w 12208633"/>
              <a:gd name="connsiteY557" fmla="*/ 727299 h 5434893"/>
              <a:gd name="connsiteX558" fmla="*/ 6704987 w 12208633"/>
              <a:gd name="connsiteY558" fmla="*/ 535498 h 5434893"/>
              <a:gd name="connsiteX559" fmla="*/ 6705375 w 12208633"/>
              <a:gd name="connsiteY559" fmla="*/ 532004 h 5434893"/>
              <a:gd name="connsiteX560" fmla="*/ 6753132 w 12208633"/>
              <a:gd name="connsiteY560" fmla="*/ 490460 h 5434893"/>
              <a:gd name="connsiteX561" fmla="*/ 6799917 w 12208633"/>
              <a:gd name="connsiteY561" fmla="*/ 535304 h 5434893"/>
              <a:gd name="connsiteX562" fmla="*/ 6799917 w 12208633"/>
              <a:gd name="connsiteY562" fmla="*/ 681290 h 5434893"/>
              <a:gd name="connsiteX563" fmla="*/ 6799917 w 12208633"/>
              <a:gd name="connsiteY563" fmla="*/ 817181 h 5434893"/>
              <a:gd name="connsiteX564" fmla="*/ 6801858 w 12208633"/>
              <a:gd name="connsiteY564" fmla="*/ 823976 h 5434893"/>
              <a:gd name="connsiteX565" fmla="*/ 6814283 w 12208633"/>
              <a:gd name="connsiteY565" fmla="*/ 798933 h 5434893"/>
              <a:gd name="connsiteX566" fmla="*/ 6817389 w 12208633"/>
              <a:gd name="connsiteY566" fmla="*/ 787673 h 5434893"/>
              <a:gd name="connsiteX567" fmla="*/ 6817389 w 12208633"/>
              <a:gd name="connsiteY567" fmla="*/ 586749 h 5434893"/>
              <a:gd name="connsiteX568" fmla="*/ 6817389 w 12208633"/>
              <a:gd name="connsiteY568" fmla="*/ 537245 h 5434893"/>
              <a:gd name="connsiteX569" fmla="*/ 6856991 w 12208633"/>
              <a:gd name="connsiteY569" fmla="*/ 490460 h 5434893"/>
              <a:gd name="connsiteX570" fmla="*/ 6865339 w 12208633"/>
              <a:gd name="connsiteY570" fmla="*/ 490265 h 5434893"/>
              <a:gd name="connsiteX571" fmla="*/ 6912125 w 12208633"/>
              <a:gd name="connsiteY571" fmla="*/ 535110 h 5434893"/>
              <a:gd name="connsiteX572" fmla="*/ 6912125 w 12208633"/>
              <a:gd name="connsiteY572" fmla="*/ 713904 h 5434893"/>
              <a:gd name="connsiteX573" fmla="*/ 6912125 w 12208633"/>
              <a:gd name="connsiteY573" fmla="*/ 719339 h 5434893"/>
              <a:gd name="connsiteX574" fmla="*/ 6915425 w 12208633"/>
              <a:gd name="connsiteY574" fmla="*/ 721669 h 5434893"/>
              <a:gd name="connsiteX575" fmla="*/ 6980847 w 12208633"/>
              <a:gd name="connsiteY575" fmla="*/ 716039 h 5434893"/>
              <a:gd name="connsiteX576" fmla="*/ 7121398 w 12208633"/>
              <a:gd name="connsiteY576" fmla="*/ 816793 h 5434893"/>
              <a:gd name="connsiteX577" fmla="*/ 7130134 w 12208633"/>
              <a:gd name="connsiteY577" fmla="*/ 840865 h 5434893"/>
              <a:gd name="connsiteX578" fmla="*/ 7133434 w 12208633"/>
              <a:gd name="connsiteY578" fmla="*/ 842224 h 5434893"/>
              <a:gd name="connsiteX579" fmla="*/ 7143140 w 12208633"/>
              <a:gd name="connsiteY579" fmla="*/ 854066 h 5434893"/>
              <a:gd name="connsiteX580" fmla="*/ 7143162 w 12208633"/>
              <a:gd name="connsiteY580" fmla="*/ 858635 h 5434893"/>
              <a:gd name="connsiteX581" fmla="*/ 7363499 w 12208633"/>
              <a:gd name="connsiteY581" fmla="*/ 801441 h 5434893"/>
              <a:gd name="connsiteX582" fmla="*/ 7367909 w 12208633"/>
              <a:gd name="connsiteY582" fmla="*/ 799551 h 5434893"/>
              <a:gd name="connsiteX583" fmla="*/ 7367909 w 12208633"/>
              <a:gd name="connsiteY583" fmla="*/ 792936 h 5434893"/>
              <a:gd name="connsiteX584" fmla="*/ 7362239 w 12208633"/>
              <a:gd name="connsiteY584" fmla="*/ 782541 h 5434893"/>
              <a:gd name="connsiteX585" fmla="*/ 7360349 w 12208633"/>
              <a:gd name="connsiteY585" fmla="*/ 769312 h 5434893"/>
              <a:gd name="connsiteX586" fmla="*/ 7365389 w 12208633"/>
              <a:gd name="connsiteY586" fmla="*/ 769627 h 5434893"/>
              <a:gd name="connsiteX587" fmla="*/ 7368854 w 12208633"/>
              <a:gd name="connsiteY587" fmla="*/ 770257 h 5434893"/>
              <a:gd name="connsiteX588" fmla="*/ 7374839 w 12208633"/>
              <a:gd name="connsiteY588" fmla="*/ 772777 h 5434893"/>
              <a:gd name="connsiteX589" fmla="*/ 7378304 w 12208633"/>
              <a:gd name="connsiteY589" fmla="*/ 768682 h 5434893"/>
              <a:gd name="connsiteX590" fmla="*/ 7381769 w 12208633"/>
              <a:gd name="connsiteY590" fmla="*/ 768367 h 5434893"/>
              <a:gd name="connsiteX591" fmla="*/ 7387439 w 12208633"/>
              <a:gd name="connsiteY591" fmla="*/ 768682 h 5434893"/>
              <a:gd name="connsiteX592" fmla="*/ 7392164 w 12208633"/>
              <a:gd name="connsiteY592" fmla="*/ 772462 h 5434893"/>
              <a:gd name="connsiteX593" fmla="*/ 7401299 w 12208633"/>
              <a:gd name="connsiteY593" fmla="*/ 770257 h 5434893"/>
              <a:gd name="connsiteX594" fmla="*/ 7403819 w 12208633"/>
              <a:gd name="connsiteY594" fmla="*/ 768997 h 5434893"/>
              <a:gd name="connsiteX595" fmla="*/ 7409488 w 12208633"/>
              <a:gd name="connsiteY595" fmla="*/ 772462 h 5434893"/>
              <a:gd name="connsiteX596" fmla="*/ 7416103 w 12208633"/>
              <a:gd name="connsiteY596" fmla="*/ 767737 h 5434893"/>
              <a:gd name="connsiteX597" fmla="*/ 7417993 w 12208633"/>
              <a:gd name="connsiteY597" fmla="*/ 769627 h 5434893"/>
              <a:gd name="connsiteX598" fmla="*/ 7413268 w 12208633"/>
              <a:gd name="connsiteY598" fmla="*/ 784116 h 5434893"/>
              <a:gd name="connsiteX599" fmla="*/ 7413268 w 12208633"/>
              <a:gd name="connsiteY599" fmla="*/ 788211 h 5434893"/>
              <a:gd name="connsiteX600" fmla="*/ 7501152 w 12208633"/>
              <a:gd name="connsiteY600" fmla="*/ 765847 h 5434893"/>
              <a:gd name="connsiteX601" fmla="*/ 7648884 w 12208633"/>
              <a:gd name="connsiteY601" fmla="*/ 727417 h 5434893"/>
              <a:gd name="connsiteX602" fmla="*/ 7662113 w 12208633"/>
              <a:gd name="connsiteY602" fmla="*/ 727417 h 5434893"/>
              <a:gd name="connsiteX603" fmla="*/ 7687313 w 12208633"/>
              <a:gd name="connsiteY603" fmla="*/ 733402 h 5434893"/>
              <a:gd name="connsiteX604" fmla="*/ 7687313 w 12208633"/>
              <a:gd name="connsiteY604" fmla="*/ 535272 h 5434893"/>
              <a:gd name="connsiteX605" fmla="*/ 7687313 w 12208633"/>
              <a:gd name="connsiteY605" fmla="*/ 411795 h 5434893"/>
              <a:gd name="connsiteX606" fmla="*/ 7696133 w 12208633"/>
              <a:gd name="connsiteY606" fmla="*/ 402660 h 5434893"/>
              <a:gd name="connsiteX607" fmla="*/ 7710622 w 12208633"/>
              <a:gd name="connsiteY607" fmla="*/ 402975 h 5434893"/>
              <a:gd name="connsiteX608" fmla="*/ 7727002 w 12208633"/>
              <a:gd name="connsiteY608" fmla="*/ 402660 h 5434893"/>
              <a:gd name="connsiteX609" fmla="*/ 7732042 w 12208633"/>
              <a:gd name="connsiteY609" fmla="*/ 408015 h 5434893"/>
              <a:gd name="connsiteX610" fmla="*/ 7732042 w 12208633"/>
              <a:gd name="connsiteY610" fmla="*/ 411795 h 5434893"/>
              <a:gd name="connsiteX611" fmla="*/ 7732042 w 12208633"/>
              <a:gd name="connsiteY611" fmla="*/ 745057 h 5434893"/>
              <a:gd name="connsiteX612" fmla="*/ 7769211 w 12208633"/>
              <a:gd name="connsiteY612" fmla="*/ 755137 h 5434893"/>
              <a:gd name="connsiteX613" fmla="*/ 7783701 w 12208633"/>
              <a:gd name="connsiteY613" fmla="*/ 758602 h 5434893"/>
              <a:gd name="connsiteX614" fmla="*/ 7783701 w 12208633"/>
              <a:gd name="connsiteY614" fmla="*/ 415575 h 5434893"/>
              <a:gd name="connsiteX615" fmla="*/ 7796616 w 12208633"/>
              <a:gd name="connsiteY615" fmla="*/ 402660 h 5434893"/>
              <a:gd name="connsiteX616" fmla="*/ 7807325 w 12208633"/>
              <a:gd name="connsiteY616" fmla="*/ 402975 h 5434893"/>
              <a:gd name="connsiteX617" fmla="*/ 7822760 w 12208633"/>
              <a:gd name="connsiteY617" fmla="*/ 402660 h 5434893"/>
              <a:gd name="connsiteX618" fmla="*/ 7828745 w 12208633"/>
              <a:gd name="connsiteY618" fmla="*/ 408960 h 5434893"/>
              <a:gd name="connsiteX619" fmla="*/ 7828745 w 12208633"/>
              <a:gd name="connsiteY619" fmla="*/ 416835 h 5434893"/>
              <a:gd name="connsiteX620" fmla="*/ 7828745 w 12208633"/>
              <a:gd name="connsiteY620" fmla="*/ 770572 h 5434893"/>
              <a:gd name="connsiteX621" fmla="*/ 7867174 w 12208633"/>
              <a:gd name="connsiteY621" fmla="*/ 780652 h 5434893"/>
              <a:gd name="connsiteX622" fmla="*/ 7870954 w 12208633"/>
              <a:gd name="connsiteY622" fmla="*/ 777186 h 5434893"/>
              <a:gd name="connsiteX623" fmla="*/ 7870954 w 12208633"/>
              <a:gd name="connsiteY623" fmla="*/ 768367 h 5434893"/>
              <a:gd name="connsiteX624" fmla="*/ 7870954 w 12208633"/>
              <a:gd name="connsiteY624" fmla="*/ 553542 h 5434893"/>
              <a:gd name="connsiteX625" fmla="*/ 7871269 w 12208633"/>
              <a:gd name="connsiteY625" fmla="*/ 541887 h 5434893"/>
              <a:gd name="connsiteX626" fmla="*/ 7870639 w 12208633"/>
              <a:gd name="connsiteY626" fmla="*/ 518892 h 5434893"/>
              <a:gd name="connsiteX627" fmla="*/ 7878514 w 12208633"/>
              <a:gd name="connsiteY627" fmla="*/ 511018 h 5434893"/>
              <a:gd name="connsiteX628" fmla="*/ 7929543 w 12208633"/>
              <a:gd name="connsiteY628" fmla="*/ 511018 h 5434893"/>
              <a:gd name="connsiteX629" fmla="*/ 7967972 w 12208633"/>
              <a:gd name="connsiteY629" fmla="*/ 511018 h 5434893"/>
              <a:gd name="connsiteX630" fmla="*/ 7977107 w 12208633"/>
              <a:gd name="connsiteY630" fmla="*/ 509758 h 5434893"/>
              <a:gd name="connsiteX631" fmla="*/ 7976792 w 12208633"/>
              <a:gd name="connsiteY631" fmla="*/ 481093 h 5434893"/>
              <a:gd name="connsiteX632" fmla="*/ 7979627 w 12208633"/>
              <a:gd name="connsiteY632" fmla="*/ 476368 h 5434893"/>
              <a:gd name="connsiteX633" fmla="*/ 7983407 w 12208633"/>
              <a:gd name="connsiteY633" fmla="*/ 481409 h 5434893"/>
              <a:gd name="connsiteX634" fmla="*/ 7983722 w 12208633"/>
              <a:gd name="connsiteY634" fmla="*/ 511018 h 5434893"/>
              <a:gd name="connsiteX635" fmla="*/ 7990967 w 12208633"/>
              <a:gd name="connsiteY635" fmla="*/ 511018 h 5434893"/>
              <a:gd name="connsiteX636" fmla="*/ 7991282 w 12208633"/>
              <a:gd name="connsiteY636" fmla="*/ 486133 h 5434893"/>
              <a:gd name="connsiteX637" fmla="*/ 7991282 w 12208633"/>
              <a:gd name="connsiteY637" fmla="*/ 480463 h 5434893"/>
              <a:gd name="connsiteX638" fmla="*/ 7995062 w 12208633"/>
              <a:gd name="connsiteY638" fmla="*/ 476054 h 5434893"/>
              <a:gd name="connsiteX639" fmla="*/ 7998842 w 12208633"/>
              <a:gd name="connsiteY639" fmla="*/ 480149 h 5434893"/>
              <a:gd name="connsiteX640" fmla="*/ 7998842 w 12208633"/>
              <a:gd name="connsiteY640" fmla="*/ 504088 h 5434893"/>
              <a:gd name="connsiteX641" fmla="*/ 7999157 w 12208633"/>
              <a:gd name="connsiteY641" fmla="*/ 510703 h 5434893"/>
              <a:gd name="connsiteX642" fmla="*/ 8006401 w 12208633"/>
              <a:gd name="connsiteY642" fmla="*/ 510703 h 5434893"/>
              <a:gd name="connsiteX643" fmla="*/ 8006716 w 12208633"/>
              <a:gd name="connsiteY643" fmla="*/ 485818 h 5434893"/>
              <a:gd name="connsiteX644" fmla="*/ 8006716 w 12208633"/>
              <a:gd name="connsiteY644" fmla="*/ 480149 h 5434893"/>
              <a:gd name="connsiteX645" fmla="*/ 8010497 w 12208633"/>
              <a:gd name="connsiteY645" fmla="*/ 475739 h 5434893"/>
              <a:gd name="connsiteX646" fmla="*/ 8014276 w 12208633"/>
              <a:gd name="connsiteY646" fmla="*/ 479833 h 5434893"/>
              <a:gd name="connsiteX647" fmla="*/ 8014276 w 12208633"/>
              <a:gd name="connsiteY647" fmla="*/ 503773 h 5434893"/>
              <a:gd name="connsiteX648" fmla="*/ 8014591 w 12208633"/>
              <a:gd name="connsiteY648" fmla="*/ 510388 h 5434893"/>
              <a:gd name="connsiteX649" fmla="*/ 8104995 w 12208633"/>
              <a:gd name="connsiteY649" fmla="*/ 510388 h 5434893"/>
              <a:gd name="connsiteX650" fmla="*/ 8113184 w 12208633"/>
              <a:gd name="connsiteY650" fmla="*/ 503143 h 5434893"/>
              <a:gd name="connsiteX651" fmla="*/ 8189098 w 12208633"/>
              <a:gd name="connsiteY651" fmla="*/ 503143 h 5434893"/>
              <a:gd name="connsiteX652" fmla="*/ 8199807 w 12208633"/>
              <a:gd name="connsiteY652" fmla="*/ 510703 h 5434893"/>
              <a:gd name="connsiteX653" fmla="*/ 8213037 w 12208633"/>
              <a:gd name="connsiteY653" fmla="*/ 525192 h 5434893"/>
              <a:gd name="connsiteX654" fmla="*/ 8212722 w 12208633"/>
              <a:gd name="connsiteY654" fmla="*/ 542202 h 5434893"/>
              <a:gd name="connsiteX655" fmla="*/ 8213037 w 12208633"/>
              <a:gd name="connsiteY655" fmla="*/ 552912 h 5434893"/>
              <a:gd name="connsiteX656" fmla="*/ 8213037 w 12208633"/>
              <a:gd name="connsiteY656" fmla="*/ 899839 h 5434893"/>
              <a:gd name="connsiteX657" fmla="*/ 8222585 w 12208633"/>
              <a:gd name="connsiteY657" fmla="*/ 899839 h 5434893"/>
              <a:gd name="connsiteX658" fmla="*/ 8222588 w 12208633"/>
              <a:gd name="connsiteY658" fmla="*/ 899188 h 5434893"/>
              <a:gd name="connsiteX659" fmla="*/ 8361723 w 12208633"/>
              <a:gd name="connsiteY659" fmla="*/ 819757 h 5434893"/>
              <a:gd name="connsiteX660" fmla="*/ 8400660 w 12208633"/>
              <a:gd name="connsiteY660" fmla="*/ 891401 h 5434893"/>
              <a:gd name="connsiteX661" fmla="*/ 8528374 w 12208633"/>
              <a:gd name="connsiteY661" fmla="*/ 819237 h 5434893"/>
              <a:gd name="connsiteX662" fmla="*/ 8564716 w 12208633"/>
              <a:gd name="connsiteY662" fmla="*/ 886728 h 5434893"/>
              <a:gd name="connsiteX663" fmla="*/ 8566273 w 12208633"/>
              <a:gd name="connsiteY663" fmla="*/ 724750 h 5434893"/>
              <a:gd name="connsiteX664" fmla="*/ 8590674 w 12208633"/>
              <a:gd name="connsiteY664" fmla="*/ 700868 h 5434893"/>
              <a:gd name="connsiteX665" fmla="*/ 8617151 w 12208633"/>
              <a:gd name="connsiteY665" fmla="*/ 674910 h 5434893"/>
              <a:gd name="connsiteX666" fmla="*/ 8617151 w 12208633"/>
              <a:gd name="connsiteY666" fmla="*/ 624552 h 5434893"/>
              <a:gd name="connsiteX667" fmla="*/ 8649858 w 12208633"/>
              <a:gd name="connsiteY667" fmla="*/ 572636 h 5434893"/>
              <a:gd name="connsiteX668" fmla="*/ 8662318 w 12208633"/>
              <a:gd name="connsiteY668" fmla="*/ 552388 h 5434893"/>
              <a:gd name="connsiteX669" fmla="*/ 8661799 w 12208633"/>
              <a:gd name="connsiteY669" fmla="*/ 524353 h 5434893"/>
              <a:gd name="connsiteX670" fmla="*/ 8675816 w 12208633"/>
              <a:gd name="connsiteY670" fmla="*/ 509298 h 5434893"/>
              <a:gd name="connsiteX671" fmla="*/ 8794185 w 12208633"/>
              <a:gd name="connsiteY671" fmla="*/ 509298 h 5434893"/>
              <a:gd name="connsiteX672" fmla="*/ 8810279 w 12208633"/>
              <a:gd name="connsiteY672" fmla="*/ 527469 h 5434893"/>
              <a:gd name="connsiteX673" fmla="*/ 8810279 w 12208633"/>
              <a:gd name="connsiteY673" fmla="*/ 636493 h 5434893"/>
              <a:gd name="connsiteX674" fmla="*/ 8811837 w 12208633"/>
              <a:gd name="connsiteY674" fmla="*/ 677506 h 5434893"/>
              <a:gd name="connsiteX675" fmla="*/ 8817547 w 12208633"/>
              <a:gd name="connsiteY675" fmla="*/ 686332 h 5434893"/>
              <a:gd name="connsiteX676" fmla="*/ 8822220 w 12208633"/>
              <a:gd name="connsiteY676" fmla="*/ 678025 h 5434893"/>
              <a:gd name="connsiteX677" fmla="*/ 8822220 w 12208633"/>
              <a:gd name="connsiteY677" fmla="*/ 652587 h 5434893"/>
              <a:gd name="connsiteX678" fmla="*/ 8837795 w 12208633"/>
              <a:gd name="connsiteY678" fmla="*/ 637012 h 5434893"/>
              <a:gd name="connsiteX679" fmla="*/ 8854408 w 12208633"/>
              <a:gd name="connsiteY679" fmla="*/ 621956 h 5434893"/>
              <a:gd name="connsiteX680" fmla="*/ 8877770 w 12208633"/>
              <a:gd name="connsiteY680" fmla="*/ 577828 h 5434893"/>
              <a:gd name="connsiteX681" fmla="*/ 8895941 w 12208633"/>
              <a:gd name="connsiteY681" fmla="*/ 561214 h 5434893"/>
              <a:gd name="connsiteX682" fmla="*/ 8932282 w 12208633"/>
              <a:gd name="connsiteY682" fmla="*/ 564848 h 5434893"/>
              <a:gd name="connsiteX683" fmla="*/ 8940589 w 12208633"/>
              <a:gd name="connsiteY683" fmla="*/ 572636 h 5434893"/>
              <a:gd name="connsiteX684" fmla="*/ 8972258 w 12208633"/>
              <a:gd name="connsiteY684" fmla="*/ 628706 h 5434893"/>
              <a:gd name="connsiteX685" fmla="*/ 8972258 w 12208633"/>
              <a:gd name="connsiteY685" fmla="*/ 722673 h 5434893"/>
              <a:gd name="connsiteX686" fmla="*/ 9035595 w 12208633"/>
              <a:gd name="connsiteY686" fmla="*/ 719558 h 5434893"/>
              <a:gd name="connsiteX687" fmla="*/ 9068822 w 12208633"/>
              <a:gd name="connsiteY687" fmla="*/ 146923 h 5434893"/>
              <a:gd name="connsiteX688" fmla="*/ 9146177 w 12208633"/>
              <a:gd name="connsiteY688" fmla="*/ 146923 h 5434893"/>
              <a:gd name="connsiteX689" fmla="*/ 9180961 w 12208633"/>
              <a:gd name="connsiteY689" fmla="*/ 716962 h 5434893"/>
              <a:gd name="connsiteX690" fmla="*/ 9225090 w 12208633"/>
              <a:gd name="connsiteY690" fmla="*/ 715405 h 543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</a:cxnLst>
            <a:rect l="l" t="t" r="r" b="b"/>
            <a:pathLst>
              <a:path w="12208633" h="5434893">
                <a:moveTo>
                  <a:pt x="7143321" y="892474"/>
                </a:moveTo>
                <a:lnTo>
                  <a:pt x="7143335" y="895416"/>
                </a:lnTo>
                <a:lnTo>
                  <a:pt x="7147277" y="895507"/>
                </a:lnTo>
                <a:lnTo>
                  <a:pt x="7147099" y="892474"/>
                </a:lnTo>
                <a:close/>
                <a:moveTo>
                  <a:pt x="6355163" y="727493"/>
                </a:moveTo>
                <a:lnTo>
                  <a:pt x="6355358" y="727687"/>
                </a:lnTo>
                <a:cubicBezTo>
                  <a:pt x="6355163" y="727687"/>
                  <a:pt x="6355163" y="727687"/>
                  <a:pt x="6354969" y="727687"/>
                </a:cubicBezTo>
                <a:cubicBezTo>
                  <a:pt x="6354969" y="727881"/>
                  <a:pt x="6354775" y="728075"/>
                  <a:pt x="6354969" y="728075"/>
                </a:cubicBezTo>
                <a:cubicBezTo>
                  <a:pt x="6354969" y="727881"/>
                  <a:pt x="6355163" y="727881"/>
                  <a:pt x="6355358" y="727687"/>
                </a:cubicBezTo>
                <a:cubicBezTo>
                  <a:pt x="6355358" y="727687"/>
                  <a:pt x="6355552" y="727493"/>
                  <a:pt x="6355552" y="727493"/>
                </a:cubicBezTo>
                <a:cubicBezTo>
                  <a:pt x="6355358" y="727493"/>
                  <a:pt x="6355358" y="727493"/>
                  <a:pt x="6355163" y="727493"/>
                </a:cubicBezTo>
                <a:close/>
                <a:moveTo>
                  <a:pt x="8604691" y="725788"/>
                </a:moveTo>
                <a:cubicBezTo>
                  <a:pt x="8595865" y="725788"/>
                  <a:pt x="8591193" y="727865"/>
                  <a:pt x="8591193" y="738248"/>
                </a:cubicBezTo>
                <a:cubicBezTo>
                  <a:pt x="8591712" y="788607"/>
                  <a:pt x="8591712" y="839485"/>
                  <a:pt x="8590674" y="889843"/>
                </a:cubicBezTo>
                <a:cubicBezTo>
                  <a:pt x="8590674" y="899188"/>
                  <a:pt x="8593789" y="903341"/>
                  <a:pt x="8603653" y="903341"/>
                </a:cubicBezTo>
                <a:cubicBezTo>
                  <a:pt x="8613517" y="903341"/>
                  <a:pt x="8616632" y="899708"/>
                  <a:pt x="8616632" y="889843"/>
                </a:cubicBezTo>
                <a:cubicBezTo>
                  <a:pt x="8616112" y="864923"/>
                  <a:pt x="8616632" y="840523"/>
                  <a:pt x="8616632" y="815603"/>
                </a:cubicBezTo>
                <a:cubicBezTo>
                  <a:pt x="8616632" y="790164"/>
                  <a:pt x="8616112" y="764206"/>
                  <a:pt x="8616632" y="738767"/>
                </a:cubicBezTo>
                <a:cubicBezTo>
                  <a:pt x="8616632" y="729941"/>
                  <a:pt x="8614555" y="725788"/>
                  <a:pt x="8604691" y="725788"/>
                </a:cubicBezTo>
                <a:close/>
                <a:moveTo>
                  <a:pt x="8744865" y="683217"/>
                </a:moveTo>
                <a:cubicBezTo>
                  <a:pt x="8737078" y="683217"/>
                  <a:pt x="8735001" y="687370"/>
                  <a:pt x="8735001" y="694119"/>
                </a:cubicBezTo>
                <a:cubicBezTo>
                  <a:pt x="8735001" y="760053"/>
                  <a:pt x="8735001" y="825986"/>
                  <a:pt x="8735520" y="892439"/>
                </a:cubicBezTo>
                <a:cubicBezTo>
                  <a:pt x="8735001" y="900226"/>
                  <a:pt x="8738635" y="903341"/>
                  <a:pt x="8746422" y="903341"/>
                </a:cubicBezTo>
                <a:cubicBezTo>
                  <a:pt x="8759921" y="902822"/>
                  <a:pt x="8773938" y="902822"/>
                  <a:pt x="8787436" y="903341"/>
                </a:cubicBezTo>
                <a:cubicBezTo>
                  <a:pt x="8797819" y="903861"/>
                  <a:pt x="8801454" y="899708"/>
                  <a:pt x="8801454" y="889324"/>
                </a:cubicBezTo>
                <a:cubicBezTo>
                  <a:pt x="8800934" y="865443"/>
                  <a:pt x="8801454" y="842080"/>
                  <a:pt x="8801454" y="818718"/>
                </a:cubicBezTo>
                <a:cubicBezTo>
                  <a:pt x="8801454" y="813527"/>
                  <a:pt x="8800415" y="805739"/>
                  <a:pt x="8807164" y="805739"/>
                </a:cubicBezTo>
                <a:cubicBezTo>
                  <a:pt x="8825854" y="805739"/>
                  <a:pt x="8822220" y="792760"/>
                  <a:pt x="8822739" y="781857"/>
                </a:cubicBezTo>
                <a:cubicBezTo>
                  <a:pt x="8822739" y="773551"/>
                  <a:pt x="8819105" y="771474"/>
                  <a:pt x="8811317" y="771474"/>
                </a:cubicBezTo>
                <a:cubicBezTo>
                  <a:pt x="8798858" y="771474"/>
                  <a:pt x="8786398" y="770955"/>
                  <a:pt x="8773938" y="771474"/>
                </a:cubicBezTo>
                <a:cubicBezTo>
                  <a:pt x="8761478" y="771994"/>
                  <a:pt x="8756286" y="766283"/>
                  <a:pt x="8756286" y="754342"/>
                </a:cubicBezTo>
                <a:cubicBezTo>
                  <a:pt x="8756286" y="744997"/>
                  <a:pt x="8756286" y="735133"/>
                  <a:pt x="8756286" y="725269"/>
                </a:cubicBezTo>
                <a:cubicBezTo>
                  <a:pt x="8755767" y="725269"/>
                  <a:pt x="8755767" y="725269"/>
                  <a:pt x="8755767" y="725269"/>
                </a:cubicBezTo>
                <a:cubicBezTo>
                  <a:pt x="8755767" y="714886"/>
                  <a:pt x="8755767" y="705021"/>
                  <a:pt x="8755767" y="694638"/>
                </a:cubicBezTo>
                <a:cubicBezTo>
                  <a:pt x="8755767" y="686851"/>
                  <a:pt x="8753171" y="683217"/>
                  <a:pt x="8744865" y="683217"/>
                </a:cubicBezTo>
                <a:close/>
                <a:moveTo>
                  <a:pt x="5999516" y="672943"/>
                </a:moveTo>
                <a:lnTo>
                  <a:pt x="5999516" y="672950"/>
                </a:lnTo>
                <a:lnTo>
                  <a:pt x="6106191" y="672950"/>
                </a:lnTo>
                <a:lnTo>
                  <a:pt x="6106226" y="672943"/>
                </a:lnTo>
                <a:lnTo>
                  <a:pt x="6103287" y="672943"/>
                </a:lnTo>
                <a:lnTo>
                  <a:pt x="6095614" y="672943"/>
                </a:lnTo>
                <a:close/>
                <a:moveTo>
                  <a:pt x="5844017" y="672943"/>
                </a:moveTo>
                <a:lnTo>
                  <a:pt x="5844017" y="672950"/>
                </a:lnTo>
                <a:lnTo>
                  <a:pt x="5950885" y="672950"/>
                </a:lnTo>
                <a:lnTo>
                  <a:pt x="5950920" y="672943"/>
                </a:lnTo>
                <a:lnTo>
                  <a:pt x="5947738" y="672943"/>
                </a:lnTo>
                <a:lnTo>
                  <a:pt x="5940066" y="672943"/>
                </a:lnTo>
                <a:close/>
                <a:moveTo>
                  <a:pt x="2661207" y="578320"/>
                </a:moveTo>
                <a:lnTo>
                  <a:pt x="2649387" y="591167"/>
                </a:lnTo>
                <a:lnTo>
                  <a:pt x="2649387" y="660718"/>
                </a:lnTo>
                <a:lnTo>
                  <a:pt x="2661207" y="660966"/>
                </a:lnTo>
                <a:cubicBezTo>
                  <a:pt x="2661207" y="660966"/>
                  <a:pt x="2661207" y="660966"/>
                  <a:pt x="2661207" y="612643"/>
                </a:cubicBezTo>
                <a:close/>
                <a:moveTo>
                  <a:pt x="2521154" y="535617"/>
                </a:moveTo>
                <a:cubicBezTo>
                  <a:pt x="2512848" y="535617"/>
                  <a:pt x="2510252" y="539251"/>
                  <a:pt x="2510252" y="547038"/>
                </a:cubicBezTo>
                <a:cubicBezTo>
                  <a:pt x="2510252" y="557421"/>
                  <a:pt x="2510252" y="567286"/>
                  <a:pt x="2510252" y="577669"/>
                </a:cubicBezTo>
                <a:cubicBezTo>
                  <a:pt x="2510252" y="577669"/>
                  <a:pt x="2510252" y="577669"/>
                  <a:pt x="2509733" y="577669"/>
                </a:cubicBezTo>
                <a:cubicBezTo>
                  <a:pt x="2509733" y="587533"/>
                  <a:pt x="2509733" y="597397"/>
                  <a:pt x="2509733" y="606742"/>
                </a:cubicBezTo>
                <a:cubicBezTo>
                  <a:pt x="2509733" y="618683"/>
                  <a:pt x="2504541" y="624394"/>
                  <a:pt x="2492081" y="623874"/>
                </a:cubicBezTo>
                <a:cubicBezTo>
                  <a:pt x="2479621" y="623355"/>
                  <a:pt x="2467161" y="623874"/>
                  <a:pt x="2454702" y="623874"/>
                </a:cubicBezTo>
                <a:cubicBezTo>
                  <a:pt x="2446914" y="623874"/>
                  <a:pt x="2443280" y="625951"/>
                  <a:pt x="2443280" y="634257"/>
                </a:cubicBezTo>
                <a:cubicBezTo>
                  <a:pt x="2443799" y="645160"/>
                  <a:pt x="2440165" y="658139"/>
                  <a:pt x="2458855" y="658139"/>
                </a:cubicBezTo>
                <a:cubicBezTo>
                  <a:pt x="2465604" y="658139"/>
                  <a:pt x="2464565" y="665927"/>
                  <a:pt x="2464565" y="671118"/>
                </a:cubicBezTo>
                <a:lnTo>
                  <a:pt x="2464565" y="735104"/>
                </a:lnTo>
                <a:lnTo>
                  <a:pt x="2530525" y="735104"/>
                </a:lnTo>
                <a:lnTo>
                  <a:pt x="2531018" y="546519"/>
                </a:lnTo>
                <a:cubicBezTo>
                  <a:pt x="2531018" y="539770"/>
                  <a:pt x="2528941" y="535617"/>
                  <a:pt x="2521154" y="535617"/>
                </a:cubicBezTo>
                <a:close/>
                <a:moveTo>
                  <a:pt x="8701774" y="534218"/>
                </a:moveTo>
                <a:cubicBezTo>
                  <a:pt x="8696063" y="534218"/>
                  <a:pt x="8688276" y="532660"/>
                  <a:pt x="8688276" y="540967"/>
                </a:cubicBezTo>
                <a:cubicBezTo>
                  <a:pt x="8688276" y="550312"/>
                  <a:pt x="8681527" y="562253"/>
                  <a:pt x="8695025" y="567963"/>
                </a:cubicBezTo>
                <a:cubicBezTo>
                  <a:pt x="8725656" y="580943"/>
                  <a:pt x="8736558" y="605343"/>
                  <a:pt x="8735520" y="637012"/>
                </a:cubicBezTo>
                <a:cubicBezTo>
                  <a:pt x="8735001" y="666604"/>
                  <a:pt x="8733443" y="664008"/>
                  <a:pt x="8760440" y="664008"/>
                </a:cubicBezTo>
                <a:cubicBezTo>
                  <a:pt x="8763036" y="664008"/>
                  <a:pt x="8765112" y="664008"/>
                  <a:pt x="8767189" y="664527"/>
                </a:cubicBezTo>
                <a:cubicBezTo>
                  <a:pt x="8772899" y="665566"/>
                  <a:pt x="8777053" y="667124"/>
                  <a:pt x="8776534" y="675429"/>
                </a:cubicBezTo>
                <a:cubicBezTo>
                  <a:pt x="8774976" y="692043"/>
                  <a:pt x="8776014" y="708136"/>
                  <a:pt x="8776014" y="724750"/>
                </a:cubicBezTo>
                <a:cubicBezTo>
                  <a:pt x="8776014" y="749669"/>
                  <a:pt x="8776014" y="749669"/>
                  <a:pt x="8799896" y="750708"/>
                </a:cubicBezTo>
                <a:cubicBezTo>
                  <a:pt x="8801454" y="750708"/>
                  <a:pt x="8802492" y="751227"/>
                  <a:pt x="8804049" y="751227"/>
                </a:cubicBezTo>
                <a:cubicBezTo>
                  <a:pt x="8812875" y="751746"/>
                  <a:pt x="8822220" y="754861"/>
                  <a:pt x="8822739" y="740324"/>
                </a:cubicBezTo>
                <a:cubicBezTo>
                  <a:pt x="8823777" y="714886"/>
                  <a:pt x="8823777" y="713328"/>
                  <a:pt x="8806645" y="712809"/>
                </a:cubicBezTo>
                <a:cubicBezTo>
                  <a:pt x="8789513" y="711771"/>
                  <a:pt x="8785359" y="708136"/>
                  <a:pt x="8785359" y="691004"/>
                </a:cubicBezTo>
                <a:cubicBezTo>
                  <a:pt x="8785359" y="667124"/>
                  <a:pt x="8785359" y="643761"/>
                  <a:pt x="8785359" y="620399"/>
                </a:cubicBezTo>
                <a:cubicBezTo>
                  <a:pt x="8784840" y="620399"/>
                  <a:pt x="8784840" y="620399"/>
                  <a:pt x="8784840" y="620399"/>
                </a:cubicBezTo>
                <a:cubicBezTo>
                  <a:pt x="8784840" y="596517"/>
                  <a:pt x="8784321" y="572636"/>
                  <a:pt x="8784840" y="548755"/>
                </a:cubicBezTo>
                <a:cubicBezTo>
                  <a:pt x="8785359" y="538371"/>
                  <a:pt x="8782244" y="533698"/>
                  <a:pt x="8770823" y="534218"/>
                </a:cubicBezTo>
                <a:cubicBezTo>
                  <a:pt x="8747980" y="534737"/>
                  <a:pt x="8724618" y="534218"/>
                  <a:pt x="8701774" y="534218"/>
                </a:cubicBezTo>
                <a:close/>
                <a:moveTo>
                  <a:pt x="7932693" y="518578"/>
                </a:moveTo>
                <a:cubicBezTo>
                  <a:pt x="7932693" y="518892"/>
                  <a:pt x="7932378" y="519208"/>
                  <a:pt x="7932378" y="519208"/>
                </a:cubicBezTo>
                <a:cubicBezTo>
                  <a:pt x="7932378" y="519208"/>
                  <a:pt x="7932693" y="519208"/>
                  <a:pt x="7932693" y="519208"/>
                </a:cubicBezTo>
                <a:cubicBezTo>
                  <a:pt x="7932693" y="519208"/>
                  <a:pt x="7932693" y="518892"/>
                  <a:pt x="7932693" y="518578"/>
                </a:cubicBezTo>
                <a:close/>
                <a:moveTo>
                  <a:pt x="7991282" y="518263"/>
                </a:moveTo>
                <a:cubicBezTo>
                  <a:pt x="7991282" y="518578"/>
                  <a:pt x="7991282" y="518578"/>
                  <a:pt x="7991282" y="518892"/>
                </a:cubicBezTo>
                <a:cubicBezTo>
                  <a:pt x="7991282" y="518892"/>
                  <a:pt x="7991597" y="518892"/>
                  <a:pt x="7991597" y="518892"/>
                </a:cubicBezTo>
                <a:cubicBezTo>
                  <a:pt x="7991597" y="518578"/>
                  <a:pt x="7991282" y="518578"/>
                  <a:pt x="7991282" y="518263"/>
                </a:cubicBezTo>
                <a:close/>
                <a:moveTo>
                  <a:pt x="7933323" y="517633"/>
                </a:moveTo>
                <a:cubicBezTo>
                  <a:pt x="7933008" y="517948"/>
                  <a:pt x="7933008" y="517948"/>
                  <a:pt x="7933008" y="518263"/>
                </a:cubicBezTo>
                <a:cubicBezTo>
                  <a:pt x="7933008" y="518263"/>
                  <a:pt x="7933323" y="518263"/>
                  <a:pt x="7933323" y="518263"/>
                </a:cubicBezTo>
                <a:cubicBezTo>
                  <a:pt x="7933323" y="517948"/>
                  <a:pt x="7933323" y="517948"/>
                  <a:pt x="7933323" y="517633"/>
                </a:cubicBezTo>
                <a:close/>
                <a:moveTo>
                  <a:pt x="9995853" y="483450"/>
                </a:moveTo>
                <a:lnTo>
                  <a:pt x="9995853" y="547260"/>
                </a:lnTo>
                <a:lnTo>
                  <a:pt x="10005688" y="548252"/>
                </a:lnTo>
                <a:cubicBezTo>
                  <a:pt x="10042501" y="555784"/>
                  <a:pt x="10070193" y="588356"/>
                  <a:pt x="10070193" y="627396"/>
                </a:cubicBezTo>
                <a:lnTo>
                  <a:pt x="10070193" y="839288"/>
                </a:lnTo>
                <a:lnTo>
                  <a:pt x="10098404" y="839288"/>
                </a:lnTo>
                <a:lnTo>
                  <a:pt x="10098404" y="483450"/>
                </a:lnTo>
                <a:close/>
                <a:moveTo>
                  <a:pt x="9781381" y="483450"/>
                </a:moveTo>
                <a:lnTo>
                  <a:pt x="9781381" y="547123"/>
                </a:lnTo>
                <a:lnTo>
                  <a:pt x="9792075" y="548201"/>
                </a:lnTo>
                <a:cubicBezTo>
                  <a:pt x="9828888" y="555733"/>
                  <a:pt x="9856579" y="588305"/>
                  <a:pt x="9856579" y="627345"/>
                </a:cubicBezTo>
                <a:lnTo>
                  <a:pt x="9856579" y="839288"/>
                </a:lnTo>
                <a:lnTo>
                  <a:pt x="9908622" y="839288"/>
                </a:lnTo>
                <a:lnTo>
                  <a:pt x="9908621" y="627396"/>
                </a:lnTo>
                <a:lnTo>
                  <a:pt x="9908622" y="627394"/>
                </a:lnTo>
                <a:lnTo>
                  <a:pt x="9908622" y="620889"/>
                </a:lnTo>
                <a:lnTo>
                  <a:pt x="9909277" y="620889"/>
                </a:lnTo>
                <a:lnTo>
                  <a:pt x="9910263" y="611115"/>
                </a:lnTo>
                <a:cubicBezTo>
                  <a:pt x="9916854" y="578904"/>
                  <a:pt x="9942616" y="553676"/>
                  <a:pt x="9975107" y="547872"/>
                </a:cubicBezTo>
                <a:lnTo>
                  <a:pt x="9975644" y="547825"/>
                </a:lnTo>
                <a:lnTo>
                  <a:pt x="9975644" y="483450"/>
                </a:lnTo>
                <a:close/>
                <a:moveTo>
                  <a:pt x="4460613" y="410313"/>
                </a:moveTo>
                <a:lnTo>
                  <a:pt x="4460613" y="474688"/>
                </a:lnTo>
                <a:lnTo>
                  <a:pt x="4461150" y="474735"/>
                </a:lnTo>
                <a:cubicBezTo>
                  <a:pt x="4493641" y="480539"/>
                  <a:pt x="4519403" y="505767"/>
                  <a:pt x="4525994" y="537978"/>
                </a:cubicBezTo>
                <a:lnTo>
                  <a:pt x="4526979" y="547752"/>
                </a:lnTo>
                <a:lnTo>
                  <a:pt x="4527635" y="547752"/>
                </a:lnTo>
                <a:lnTo>
                  <a:pt x="4527635" y="554257"/>
                </a:lnTo>
                <a:lnTo>
                  <a:pt x="4527635" y="554259"/>
                </a:lnTo>
                <a:lnTo>
                  <a:pt x="4527635" y="766151"/>
                </a:lnTo>
                <a:lnTo>
                  <a:pt x="4579677" y="766151"/>
                </a:lnTo>
                <a:lnTo>
                  <a:pt x="4579677" y="554208"/>
                </a:lnTo>
                <a:cubicBezTo>
                  <a:pt x="4579677" y="515168"/>
                  <a:pt x="4607369" y="482596"/>
                  <a:pt x="4644181" y="475064"/>
                </a:cubicBezTo>
                <a:lnTo>
                  <a:pt x="4654875" y="473986"/>
                </a:lnTo>
                <a:lnTo>
                  <a:pt x="4654875" y="410313"/>
                </a:lnTo>
                <a:close/>
                <a:moveTo>
                  <a:pt x="4337854" y="410313"/>
                </a:moveTo>
                <a:lnTo>
                  <a:pt x="4337854" y="645080"/>
                </a:lnTo>
                <a:lnTo>
                  <a:pt x="4354002" y="645080"/>
                </a:lnTo>
                <a:lnTo>
                  <a:pt x="4366063" y="645080"/>
                </a:lnTo>
                <a:lnTo>
                  <a:pt x="4366063" y="554259"/>
                </a:lnTo>
                <a:cubicBezTo>
                  <a:pt x="4366063" y="515219"/>
                  <a:pt x="4393756" y="482648"/>
                  <a:pt x="4430568" y="475115"/>
                </a:cubicBezTo>
                <a:lnTo>
                  <a:pt x="4440404" y="474123"/>
                </a:lnTo>
                <a:lnTo>
                  <a:pt x="4440404" y="410313"/>
                </a:lnTo>
                <a:close/>
                <a:moveTo>
                  <a:pt x="2495196" y="386617"/>
                </a:moveTo>
                <a:cubicBezTo>
                  <a:pt x="2483775" y="386098"/>
                  <a:pt x="2480660" y="390771"/>
                  <a:pt x="2481179" y="401154"/>
                </a:cubicBezTo>
                <a:cubicBezTo>
                  <a:pt x="2481698" y="425035"/>
                  <a:pt x="2481179" y="448917"/>
                  <a:pt x="2481179" y="472798"/>
                </a:cubicBezTo>
                <a:cubicBezTo>
                  <a:pt x="2481179" y="472798"/>
                  <a:pt x="2481179" y="472798"/>
                  <a:pt x="2480660" y="472798"/>
                </a:cubicBezTo>
                <a:cubicBezTo>
                  <a:pt x="2480660" y="496160"/>
                  <a:pt x="2480660" y="519523"/>
                  <a:pt x="2480660" y="543404"/>
                </a:cubicBezTo>
                <a:cubicBezTo>
                  <a:pt x="2480660" y="560536"/>
                  <a:pt x="2476506" y="564171"/>
                  <a:pt x="2459374" y="565209"/>
                </a:cubicBezTo>
                <a:cubicBezTo>
                  <a:pt x="2442242" y="565728"/>
                  <a:pt x="2442242" y="567286"/>
                  <a:pt x="2443280" y="592724"/>
                </a:cubicBezTo>
                <a:cubicBezTo>
                  <a:pt x="2443799" y="607261"/>
                  <a:pt x="2453144" y="604146"/>
                  <a:pt x="2461970" y="603627"/>
                </a:cubicBezTo>
                <a:cubicBezTo>
                  <a:pt x="2463527" y="603627"/>
                  <a:pt x="2464565" y="603108"/>
                  <a:pt x="2466123" y="603108"/>
                </a:cubicBezTo>
                <a:cubicBezTo>
                  <a:pt x="2490005" y="602069"/>
                  <a:pt x="2490005" y="602069"/>
                  <a:pt x="2490005" y="577150"/>
                </a:cubicBezTo>
                <a:cubicBezTo>
                  <a:pt x="2490005" y="560536"/>
                  <a:pt x="2491043" y="544443"/>
                  <a:pt x="2489485" y="527829"/>
                </a:cubicBezTo>
                <a:cubicBezTo>
                  <a:pt x="2488966" y="519523"/>
                  <a:pt x="2493120" y="517965"/>
                  <a:pt x="2498830" y="516927"/>
                </a:cubicBezTo>
                <a:cubicBezTo>
                  <a:pt x="2500907" y="516408"/>
                  <a:pt x="2502983" y="516408"/>
                  <a:pt x="2505579" y="516408"/>
                </a:cubicBezTo>
                <a:cubicBezTo>
                  <a:pt x="2532576" y="516408"/>
                  <a:pt x="2531018" y="519003"/>
                  <a:pt x="2530499" y="489411"/>
                </a:cubicBezTo>
                <a:cubicBezTo>
                  <a:pt x="2529461" y="457742"/>
                  <a:pt x="2540363" y="433342"/>
                  <a:pt x="2570994" y="420363"/>
                </a:cubicBezTo>
                <a:cubicBezTo>
                  <a:pt x="2584492" y="414652"/>
                  <a:pt x="2577743" y="402711"/>
                  <a:pt x="2577743" y="393366"/>
                </a:cubicBezTo>
                <a:cubicBezTo>
                  <a:pt x="2577743" y="385060"/>
                  <a:pt x="2569956" y="386617"/>
                  <a:pt x="2564244" y="386617"/>
                </a:cubicBezTo>
                <a:cubicBezTo>
                  <a:pt x="2541401" y="386617"/>
                  <a:pt x="2518039" y="387136"/>
                  <a:pt x="2495196" y="386617"/>
                </a:cubicBezTo>
                <a:close/>
                <a:moveTo>
                  <a:pt x="9258835" y="0"/>
                </a:moveTo>
                <a:lnTo>
                  <a:pt x="9334633" y="0"/>
                </a:lnTo>
                <a:lnTo>
                  <a:pt x="9369417" y="714886"/>
                </a:lnTo>
                <a:lnTo>
                  <a:pt x="9451963" y="716443"/>
                </a:lnTo>
                <a:lnTo>
                  <a:pt x="9451511" y="839288"/>
                </a:lnTo>
                <a:lnTo>
                  <a:pt x="9695008" y="839288"/>
                </a:lnTo>
                <a:lnTo>
                  <a:pt x="9695008" y="627345"/>
                </a:lnTo>
                <a:lnTo>
                  <a:pt x="9695008" y="627342"/>
                </a:lnTo>
                <a:lnTo>
                  <a:pt x="9695008" y="620838"/>
                </a:lnTo>
                <a:lnTo>
                  <a:pt x="9695582" y="620838"/>
                </a:lnTo>
                <a:lnTo>
                  <a:pt x="9696270" y="613044"/>
                </a:lnTo>
                <a:cubicBezTo>
                  <a:pt x="9702073" y="580553"/>
                  <a:pt x="9727301" y="554792"/>
                  <a:pt x="9759513" y="548201"/>
                </a:cubicBezTo>
                <a:lnTo>
                  <a:pt x="9761172" y="548033"/>
                </a:lnTo>
                <a:lnTo>
                  <a:pt x="9761172" y="452927"/>
                </a:lnTo>
                <a:lnTo>
                  <a:pt x="9781381" y="452927"/>
                </a:lnTo>
                <a:lnTo>
                  <a:pt x="9781381" y="453137"/>
                </a:lnTo>
                <a:lnTo>
                  <a:pt x="10098404" y="453137"/>
                </a:lnTo>
                <a:lnTo>
                  <a:pt x="10098404" y="395857"/>
                </a:lnTo>
                <a:lnTo>
                  <a:pt x="10098404" y="395855"/>
                </a:lnTo>
                <a:lnTo>
                  <a:pt x="10098404" y="322646"/>
                </a:lnTo>
                <a:lnTo>
                  <a:pt x="10147724" y="322646"/>
                </a:lnTo>
                <a:lnTo>
                  <a:pt x="10192315" y="322646"/>
                </a:lnTo>
                <a:lnTo>
                  <a:pt x="10192315" y="412796"/>
                </a:lnTo>
                <a:lnTo>
                  <a:pt x="10192315" y="839288"/>
                </a:lnTo>
                <a:lnTo>
                  <a:pt x="10237382" y="839288"/>
                </a:lnTo>
                <a:lnTo>
                  <a:pt x="10237382" y="787976"/>
                </a:lnTo>
                <a:lnTo>
                  <a:pt x="10237382" y="787525"/>
                </a:lnTo>
                <a:lnTo>
                  <a:pt x="10237382" y="786823"/>
                </a:lnTo>
                <a:lnTo>
                  <a:pt x="10293811" y="786823"/>
                </a:lnTo>
                <a:lnTo>
                  <a:pt x="10293811" y="486617"/>
                </a:lnTo>
                <a:lnTo>
                  <a:pt x="10293811" y="486615"/>
                </a:lnTo>
                <a:lnTo>
                  <a:pt x="10293811" y="412796"/>
                </a:lnTo>
                <a:lnTo>
                  <a:pt x="10293812" y="412796"/>
                </a:lnTo>
                <a:lnTo>
                  <a:pt x="10364543" y="412796"/>
                </a:lnTo>
                <a:lnTo>
                  <a:pt x="10435273" y="412796"/>
                </a:lnTo>
                <a:lnTo>
                  <a:pt x="10435273" y="493478"/>
                </a:lnTo>
                <a:lnTo>
                  <a:pt x="10435272" y="493478"/>
                </a:lnTo>
                <a:lnTo>
                  <a:pt x="10435272" y="787653"/>
                </a:lnTo>
                <a:lnTo>
                  <a:pt x="10479889" y="787653"/>
                </a:lnTo>
                <a:lnTo>
                  <a:pt x="10479889" y="834346"/>
                </a:lnTo>
                <a:lnTo>
                  <a:pt x="10479889" y="883894"/>
                </a:lnTo>
                <a:lnTo>
                  <a:pt x="10634153" y="798062"/>
                </a:lnTo>
                <a:lnTo>
                  <a:pt x="10634153" y="890261"/>
                </a:lnTo>
                <a:lnTo>
                  <a:pt x="10799859" y="798062"/>
                </a:lnTo>
                <a:lnTo>
                  <a:pt x="10799859" y="890261"/>
                </a:lnTo>
                <a:lnTo>
                  <a:pt x="10965565" y="798062"/>
                </a:lnTo>
                <a:lnTo>
                  <a:pt x="10965565" y="890261"/>
                </a:lnTo>
                <a:lnTo>
                  <a:pt x="11131272" y="798062"/>
                </a:lnTo>
                <a:lnTo>
                  <a:pt x="11131272" y="894809"/>
                </a:lnTo>
                <a:lnTo>
                  <a:pt x="10965565" y="894809"/>
                </a:lnTo>
                <a:lnTo>
                  <a:pt x="10957391" y="894809"/>
                </a:lnTo>
                <a:lnTo>
                  <a:pt x="10799859" y="894809"/>
                </a:lnTo>
                <a:lnTo>
                  <a:pt x="10791685" y="894809"/>
                </a:lnTo>
                <a:lnTo>
                  <a:pt x="10634153" y="894809"/>
                </a:lnTo>
                <a:lnTo>
                  <a:pt x="10625978" y="894809"/>
                </a:lnTo>
                <a:lnTo>
                  <a:pt x="10479889" y="894809"/>
                </a:lnTo>
                <a:lnTo>
                  <a:pt x="10479889" y="894815"/>
                </a:lnTo>
                <a:lnTo>
                  <a:pt x="11131272" y="894815"/>
                </a:lnTo>
                <a:lnTo>
                  <a:pt x="11131272" y="930426"/>
                </a:lnTo>
                <a:lnTo>
                  <a:pt x="11131272" y="1058032"/>
                </a:lnTo>
                <a:lnTo>
                  <a:pt x="11135416" y="1058032"/>
                </a:lnTo>
                <a:cubicBezTo>
                  <a:pt x="11135416" y="1058032"/>
                  <a:pt x="11135416" y="1058032"/>
                  <a:pt x="11135416" y="475513"/>
                </a:cubicBezTo>
                <a:cubicBezTo>
                  <a:pt x="11135416" y="475513"/>
                  <a:pt x="11135416" y="475513"/>
                  <a:pt x="11317073" y="475513"/>
                </a:cubicBezTo>
                <a:cubicBezTo>
                  <a:pt x="11317073" y="475513"/>
                  <a:pt x="11317073" y="475513"/>
                  <a:pt x="11317073" y="957415"/>
                </a:cubicBezTo>
                <a:cubicBezTo>
                  <a:pt x="11327605" y="928290"/>
                  <a:pt x="11356564" y="864742"/>
                  <a:pt x="11385524" y="864742"/>
                </a:cubicBezTo>
                <a:cubicBezTo>
                  <a:pt x="11427648" y="864742"/>
                  <a:pt x="11467139" y="970654"/>
                  <a:pt x="11467139" y="970654"/>
                </a:cubicBezTo>
                <a:cubicBezTo>
                  <a:pt x="11467139" y="970654"/>
                  <a:pt x="11501364" y="864742"/>
                  <a:pt x="11540855" y="864742"/>
                </a:cubicBezTo>
                <a:cubicBezTo>
                  <a:pt x="11580346" y="864742"/>
                  <a:pt x="11622470" y="970654"/>
                  <a:pt x="11622470" y="970654"/>
                </a:cubicBezTo>
                <a:cubicBezTo>
                  <a:pt x="11622470" y="970654"/>
                  <a:pt x="11656695" y="864742"/>
                  <a:pt x="11696186" y="864742"/>
                </a:cubicBezTo>
                <a:cubicBezTo>
                  <a:pt x="11735677" y="864742"/>
                  <a:pt x="11777800" y="970654"/>
                  <a:pt x="11777800" y="970654"/>
                </a:cubicBezTo>
                <a:cubicBezTo>
                  <a:pt x="11777800" y="970654"/>
                  <a:pt x="11777800" y="970654"/>
                  <a:pt x="11777800" y="994485"/>
                </a:cubicBezTo>
                <a:cubicBezTo>
                  <a:pt x="11777800" y="994485"/>
                  <a:pt x="11777800" y="994485"/>
                  <a:pt x="11851517" y="994485"/>
                </a:cubicBezTo>
                <a:cubicBezTo>
                  <a:pt x="11851517" y="994485"/>
                  <a:pt x="11851517" y="994485"/>
                  <a:pt x="11851517" y="920346"/>
                </a:cubicBezTo>
                <a:cubicBezTo>
                  <a:pt x="11798862" y="909755"/>
                  <a:pt x="11759371" y="862094"/>
                  <a:pt x="11759371" y="806490"/>
                </a:cubicBezTo>
                <a:cubicBezTo>
                  <a:pt x="11759371" y="750886"/>
                  <a:pt x="11798862" y="703225"/>
                  <a:pt x="11851517" y="692634"/>
                </a:cubicBezTo>
                <a:cubicBezTo>
                  <a:pt x="11851517" y="692634"/>
                  <a:pt x="11851517" y="692634"/>
                  <a:pt x="11851517" y="562891"/>
                </a:cubicBezTo>
                <a:cubicBezTo>
                  <a:pt x="11851517" y="562891"/>
                  <a:pt x="11851517" y="562891"/>
                  <a:pt x="11898906" y="562891"/>
                </a:cubicBezTo>
                <a:cubicBezTo>
                  <a:pt x="11898906" y="562891"/>
                  <a:pt x="11898906" y="562891"/>
                  <a:pt x="11898906" y="692634"/>
                </a:cubicBezTo>
                <a:cubicBezTo>
                  <a:pt x="11951560" y="703225"/>
                  <a:pt x="11991051" y="750886"/>
                  <a:pt x="11991051" y="806490"/>
                </a:cubicBezTo>
                <a:cubicBezTo>
                  <a:pt x="11991051" y="864742"/>
                  <a:pt x="11951560" y="909755"/>
                  <a:pt x="11898906" y="920346"/>
                </a:cubicBezTo>
                <a:cubicBezTo>
                  <a:pt x="11898906" y="920346"/>
                  <a:pt x="11898906" y="920346"/>
                  <a:pt x="11898906" y="994485"/>
                </a:cubicBezTo>
                <a:cubicBezTo>
                  <a:pt x="11898906" y="994485"/>
                  <a:pt x="11898906" y="994485"/>
                  <a:pt x="11962091" y="994485"/>
                </a:cubicBezTo>
                <a:cubicBezTo>
                  <a:pt x="11962091" y="994485"/>
                  <a:pt x="11962091" y="994485"/>
                  <a:pt x="11962091" y="917698"/>
                </a:cubicBezTo>
                <a:cubicBezTo>
                  <a:pt x="11962091" y="917698"/>
                  <a:pt x="11962091" y="917698"/>
                  <a:pt x="12041073" y="917698"/>
                </a:cubicBezTo>
                <a:cubicBezTo>
                  <a:pt x="12041073" y="917698"/>
                  <a:pt x="12041073" y="917698"/>
                  <a:pt x="12041073" y="817081"/>
                </a:cubicBezTo>
                <a:cubicBezTo>
                  <a:pt x="12041073" y="817081"/>
                  <a:pt x="12041073" y="817081"/>
                  <a:pt x="12155715" y="817081"/>
                </a:cubicBezTo>
                <a:lnTo>
                  <a:pt x="12200316" y="817081"/>
                </a:lnTo>
                <a:lnTo>
                  <a:pt x="12200316" y="1105184"/>
                </a:lnTo>
                <a:lnTo>
                  <a:pt x="12208559" y="1105184"/>
                </a:lnTo>
                <a:lnTo>
                  <a:pt x="12208559" y="1153840"/>
                </a:lnTo>
                <a:lnTo>
                  <a:pt x="12208559" y="1225322"/>
                </a:lnTo>
                <a:lnTo>
                  <a:pt x="12208633" y="1225322"/>
                </a:lnTo>
                <a:lnTo>
                  <a:pt x="12208633" y="1247932"/>
                </a:lnTo>
                <a:lnTo>
                  <a:pt x="12200316" y="1247932"/>
                </a:lnTo>
                <a:lnTo>
                  <a:pt x="12200316" y="5434893"/>
                </a:lnTo>
                <a:lnTo>
                  <a:pt x="8318" y="5434893"/>
                </a:lnTo>
                <a:lnTo>
                  <a:pt x="8318" y="1247932"/>
                </a:lnTo>
                <a:lnTo>
                  <a:pt x="0" y="1247932"/>
                </a:lnTo>
                <a:lnTo>
                  <a:pt x="0" y="1225322"/>
                </a:lnTo>
                <a:lnTo>
                  <a:pt x="0" y="1063433"/>
                </a:lnTo>
                <a:lnTo>
                  <a:pt x="56578" y="1063433"/>
                </a:lnTo>
                <a:cubicBezTo>
                  <a:pt x="82782" y="1063433"/>
                  <a:pt x="112730" y="1063433"/>
                  <a:pt x="146955" y="1063433"/>
                </a:cubicBezTo>
                <a:cubicBezTo>
                  <a:pt x="146955" y="1063433"/>
                  <a:pt x="146955" y="1063433"/>
                  <a:pt x="146955" y="480915"/>
                </a:cubicBezTo>
                <a:cubicBezTo>
                  <a:pt x="146955" y="480915"/>
                  <a:pt x="146955" y="480915"/>
                  <a:pt x="328613" y="480915"/>
                </a:cubicBezTo>
                <a:cubicBezTo>
                  <a:pt x="328613" y="480915"/>
                  <a:pt x="328613" y="480915"/>
                  <a:pt x="328613" y="962816"/>
                </a:cubicBezTo>
                <a:cubicBezTo>
                  <a:pt x="339144" y="933691"/>
                  <a:pt x="368104" y="870143"/>
                  <a:pt x="397064" y="870143"/>
                </a:cubicBezTo>
                <a:cubicBezTo>
                  <a:pt x="439187" y="870143"/>
                  <a:pt x="478678" y="976055"/>
                  <a:pt x="478678" y="976055"/>
                </a:cubicBezTo>
                <a:cubicBezTo>
                  <a:pt x="478678" y="976055"/>
                  <a:pt x="512903" y="870143"/>
                  <a:pt x="552394" y="870143"/>
                </a:cubicBezTo>
                <a:cubicBezTo>
                  <a:pt x="591885" y="870143"/>
                  <a:pt x="634009" y="976055"/>
                  <a:pt x="634009" y="976055"/>
                </a:cubicBezTo>
                <a:cubicBezTo>
                  <a:pt x="634009" y="976055"/>
                  <a:pt x="668234" y="870143"/>
                  <a:pt x="707725" y="870143"/>
                </a:cubicBezTo>
                <a:cubicBezTo>
                  <a:pt x="747216" y="870143"/>
                  <a:pt x="789340" y="976055"/>
                  <a:pt x="789340" y="976055"/>
                </a:cubicBezTo>
                <a:cubicBezTo>
                  <a:pt x="789340" y="976055"/>
                  <a:pt x="789340" y="976055"/>
                  <a:pt x="789340" y="999886"/>
                </a:cubicBezTo>
                <a:cubicBezTo>
                  <a:pt x="789340" y="999886"/>
                  <a:pt x="789340" y="999886"/>
                  <a:pt x="863056" y="999886"/>
                </a:cubicBezTo>
                <a:cubicBezTo>
                  <a:pt x="863056" y="999886"/>
                  <a:pt x="863056" y="999886"/>
                  <a:pt x="863056" y="925747"/>
                </a:cubicBezTo>
                <a:cubicBezTo>
                  <a:pt x="810402" y="915156"/>
                  <a:pt x="770911" y="867495"/>
                  <a:pt x="770911" y="811891"/>
                </a:cubicBezTo>
                <a:cubicBezTo>
                  <a:pt x="770911" y="756287"/>
                  <a:pt x="810402" y="708626"/>
                  <a:pt x="863056" y="698035"/>
                </a:cubicBezTo>
                <a:cubicBezTo>
                  <a:pt x="863056" y="698035"/>
                  <a:pt x="863056" y="698035"/>
                  <a:pt x="863056" y="568293"/>
                </a:cubicBezTo>
                <a:cubicBezTo>
                  <a:pt x="863056" y="568293"/>
                  <a:pt x="863056" y="568293"/>
                  <a:pt x="910445" y="568293"/>
                </a:cubicBezTo>
                <a:cubicBezTo>
                  <a:pt x="910445" y="568293"/>
                  <a:pt x="910445" y="568293"/>
                  <a:pt x="910445" y="698035"/>
                </a:cubicBezTo>
                <a:cubicBezTo>
                  <a:pt x="963099" y="708626"/>
                  <a:pt x="1002590" y="756287"/>
                  <a:pt x="1002590" y="811891"/>
                </a:cubicBezTo>
                <a:cubicBezTo>
                  <a:pt x="1002590" y="870143"/>
                  <a:pt x="963099" y="915156"/>
                  <a:pt x="910445" y="925747"/>
                </a:cubicBezTo>
                <a:cubicBezTo>
                  <a:pt x="910445" y="925747"/>
                  <a:pt x="910445" y="925747"/>
                  <a:pt x="910445" y="999886"/>
                </a:cubicBezTo>
                <a:cubicBezTo>
                  <a:pt x="910445" y="999886"/>
                  <a:pt x="910445" y="999886"/>
                  <a:pt x="973630" y="999886"/>
                </a:cubicBezTo>
                <a:cubicBezTo>
                  <a:pt x="973630" y="999886"/>
                  <a:pt x="973630" y="999886"/>
                  <a:pt x="973630" y="923099"/>
                </a:cubicBezTo>
                <a:cubicBezTo>
                  <a:pt x="973630" y="923099"/>
                  <a:pt x="973630" y="923099"/>
                  <a:pt x="1052612" y="923099"/>
                </a:cubicBezTo>
                <a:cubicBezTo>
                  <a:pt x="1052612" y="923099"/>
                  <a:pt x="1052612" y="923099"/>
                  <a:pt x="1052612" y="822482"/>
                </a:cubicBezTo>
                <a:cubicBezTo>
                  <a:pt x="1052612" y="822482"/>
                  <a:pt x="1052612" y="822482"/>
                  <a:pt x="1223739" y="822482"/>
                </a:cubicBezTo>
                <a:cubicBezTo>
                  <a:pt x="1223739" y="822482"/>
                  <a:pt x="1223739" y="822482"/>
                  <a:pt x="1223739" y="533871"/>
                </a:cubicBezTo>
                <a:cubicBezTo>
                  <a:pt x="1223739" y="533871"/>
                  <a:pt x="1223739" y="533871"/>
                  <a:pt x="1452786" y="533871"/>
                </a:cubicBezTo>
                <a:cubicBezTo>
                  <a:pt x="1452786" y="533871"/>
                  <a:pt x="1452786" y="533871"/>
                  <a:pt x="1452786" y="827778"/>
                </a:cubicBezTo>
                <a:cubicBezTo>
                  <a:pt x="1452786" y="827778"/>
                  <a:pt x="1452786" y="827778"/>
                  <a:pt x="1687099" y="827778"/>
                </a:cubicBezTo>
                <a:cubicBezTo>
                  <a:pt x="1687099" y="827778"/>
                  <a:pt x="1687099" y="827778"/>
                  <a:pt x="1687099" y="645080"/>
                </a:cubicBezTo>
                <a:cubicBezTo>
                  <a:pt x="1687099" y="645080"/>
                  <a:pt x="1687099" y="645080"/>
                  <a:pt x="1795945" y="645080"/>
                </a:cubicBezTo>
                <a:lnTo>
                  <a:pt x="1814336" y="645080"/>
                </a:lnTo>
                <a:lnTo>
                  <a:pt x="1814055" y="568843"/>
                </a:lnTo>
                <a:lnTo>
                  <a:pt x="1896602" y="567286"/>
                </a:lnTo>
                <a:lnTo>
                  <a:pt x="1917630" y="135119"/>
                </a:lnTo>
                <a:lnTo>
                  <a:pt x="2020520" y="135119"/>
                </a:lnTo>
                <a:lnTo>
                  <a:pt x="2040929" y="567805"/>
                </a:lnTo>
                <a:lnTo>
                  <a:pt x="2085058" y="569362"/>
                </a:lnTo>
                <a:lnTo>
                  <a:pt x="2104692" y="247596"/>
                </a:lnTo>
                <a:lnTo>
                  <a:pt x="2211603" y="247596"/>
                </a:lnTo>
                <a:lnTo>
                  <a:pt x="2230423" y="571958"/>
                </a:lnTo>
                <a:lnTo>
                  <a:pt x="2293761" y="575073"/>
                </a:lnTo>
                <a:cubicBezTo>
                  <a:pt x="2293761" y="543923"/>
                  <a:pt x="2293761" y="512255"/>
                  <a:pt x="2293761" y="481105"/>
                </a:cubicBezTo>
                <a:cubicBezTo>
                  <a:pt x="2293761" y="456704"/>
                  <a:pt x="2303625" y="437495"/>
                  <a:pt x="2325430" y="425035"/>
                </a:cubicBezTo>
                <a:cubicBezTo>
                  <a:pt x="2329064" y="422959"/>
                  <a:pt x="2331660" y="420882"/>
                  <a:pt x="2333736" y="417248"/>
                </a:cubicBezTo>
                <a:cubicBezTo>
                  <a:pt x="2338409" y="408422"/>
                  <a:pt x="2365406" y="405307"/>
                  <a:pt x="2370078" y="413614"/>
                </a:cubicBezTo>
                <a:cubicBezTo>
                  <a:pt x="2374751" y="421920"/>
                  <a:pt x="2382019" y="425035"/>
                  <a:pt x="2388249" y="430227"/>
                </a:cubicBezTo>
                <a:cubicBezTo>
                  <a:pt x="2402785" y="441648"/>
                  <a:pt x="2411611" y="456185"/>
                  <a:pt x="2411611" y="474355"/>
                </a:cubicBezTo>
                <a:cubicBezTo>
                  <a:pt x="2411611" y="487335"/>
                  <a:pt x="2416802" y="490969"/>
                  <a:pt x="2428224" y="489411"/>
                </a:cubicBezTo>
                <a:cubicBezTo>
                  <a:pt x="2439646" y="487854"/>
                  <a:pt x="2444318" y="494084"/>
                  <a:pt x="2443799" y="504986"/>
                </a:cubicBezTo>
                <a:cubicBezTo>
                  <a:pt x="2443280" y="513293"/>
                  <a:pt x="2443799" y="521599"/>
                  <a:pt x="2443799" y="530425"/>
                </a:cubicBezTo>
                <a:cubicBezTo>
                  <a:pt x="2443799" y="534059"/>
                  <a:pt x="2443280" y="538213"/>
                  <a:pt x="2448472" y="538732"/>
                </a:cubicBezTo>
                <a:cubicBezTo>
                  <a:pt x="2454182" y="539251"/>
                  <a:pt x="2454182" y="534059"/>
                  <a:pt x="2454182" y="529906"/>
                </a:cubicBezTo>
                <a:cubicBezTo>
                  <a:pt x="2454702" y="516408"/>
                  <a:pt x="2455740" y="502390"/>
                  <a:pt x="2455740" y="488892"/>
                </a:cubicBezTo>
                <a:cubicBezTo>
                  <a:pt x="2456259" y="452551"/>
                  <a:pt x="2456259" y="416209"/>
                  <a:pt x="2455740" y="379868"/>
                </a:cubicBezTo>
                <a:cubicBezTo>
                  <a:pt x="2455740" y="368966"/>
                  <a:pt x="2459374" y="361697"/>
                  <a:pt x="2471834" y="361697"/>
                </a:cubicBezTo>
                <a:cubicBezTo>
                  <a:pt x="2511290" y="361697"/>
                  <a:pt x="2550746" y="361697"/>
                  <a:pt x="2590203" y="361697"/>
                </a:cubicBezTo>
                <a:cubicBezTo>
                  <a:pt x="2600067" y="361697"/>
                  <a:pt x="2604739" y="366889"/>
                  <a:pt x="2604220" y="376753"/>
                </a:cubicBezTo>
                <a:cubicBezTo>
                  <a:pt x="2604220" y="386098"/>
                  <a:pt x="2604739" y="395443"/>
                  <a:pt x="2603701" y="404788"/>
                </a:cubicBezTo>
                <a:cubicBezTo>
                  <a:pt x="2602662" y="415171"/>
                  <a:pt x="2606297" y="420882"/>
                  <a:pt x="2616161" y="425035"/>
                </a:cubicBezTo>
                <a:cubicBezTo>
                  <a:pt x="2637965" y="434899"/>
                  <a:pt x="2648349" y="453070"/>
                  <a:pt x="2648868" y="476951"/>
                </a:cubicBezTo>
                <a:cubicBezTo>
                  <a:pt x="2648868" y="493565"/>
                  <a:pt x="2648868" y="510697"/>
                  <a:pt x="2648868" y="527310"/>
                </a:cubicBezTo>
                <a:cubicBezTo>
                  <a:pt x="2648868" y="542106"/>
                  <a:pt x="2648090" y="548596"/>
                  <a:pt x="2651010" y="551386"/>
                </a:cubicBezTo>
                <a:lnTo>
                  <a:pt x="2661207" y="552175"/>
                </a:lnTo>
                <a:lnTo>
                  <a:pt x="2661207" y="497877"/>
                </a:lnTo>
                <a:cubicBezTo>
                  <a:pt x="2661207" y="443514"/>
                  <a:pt x="2661207" y="371030"/>
                  <a:pt x="2661207" y="274385"/>
                </a:cubicBezTo>
                <a:cubicBezTo>
                  <a:pt x="2661207" y="274385"/>
                  <a:pt x="2661207" y="274385"/>
                  <a:pt x="2916581" y="274385"/>
                </a:cubicBezTo>
                <a:cubicBezTo>
                  <a:pt x="2916581" y="274385"/>
                  <a:pt x="2916581" y="274385"/>
                  <a:pt x="2916581" y="623897"/>
                </a:cubicBezTo>
                <a:cubicBezTo>
                  <a:pt x="2916581" y="623897"/>
                  <a:pt x="2916581" y="623897"/>
                  <a:pt x="3103505" y="623897"/>
                </a:cubicBezTo>
                <a:cubicBezTo>
                  <a:pt x="3103505" y="623897"/>
                  <a:pt x="3103505" y="623897"/>
                  <a:pt x="3103505" y="938986"/>
                </a:cubicBezTo>
                <a:cubicBezTo>
                  <a:pt x="3103505" y="938986"/>
                  <a:pt x="3103505" y="938986"/>
                  <a:pt x="3253570" y="938986"/>
                </a:cubicBezTo>
                <a:cubicBezTo>
                  <a:pt x="3253570" y="938986"/>
                  <a:pt x="3253570" y="938986"/>
                  <a:pt x="3253570" y="833074"/>
                </a:cubicBezTo>
                <a:cubicBezTo>
                  <a:pt x="3253570" y="833074"/>
                  <a:pt x="3253570" y="833074"/>
                  <a:pt x="3458923" y="833074"/>
                </a:cubicBezTo>
                <a:cubicBezTo>
                  <a:pt x="3458923" y="833074"/>
                  <a:pt x="3458923" y="833074"/>
                  <a:pt x="3458923" y="449141"/>
                </a:cubicBezTo>
                <a:cubicBezTo>
                  <a:pt x="3458923" y="449141"/>
                  <a:pt x="3458923" y="449141"/>
                  <a:pt x="3619519" y="449141"/>
                </a:cubicBezTo>
                <a:cubicBezTo>
                  <a:pt x="3619519" y="449141"/>
                  <a:pt x="3619519" y="449141"/>
                  <a:pt x="3619519" y="822482"/>
                </a:cubicBezTo>
                <a:cubicBezTo>
                  <a:pt x="3619519" y="822482"/>
                  <a:pt x="3619519" y="822482"/>
                  <a:pt x="3716929" y="822482"/>
                </a:cubicBezTo>
                <a:cubicBezTo>
                  <a:pt x="3716929" y="822482"/>
                  <a:pt x="3716929" y="822482"/>
                  <a:pt x="3716929" y="533871"/>
                </a:cubicBezTo>
                <a:cubicBezTo>
                  <a:pt x="3716929" y="533871"/>
                  <a:pt x="3716929" y="533871"/>
                  <a:pt x="3948609" y="533871"/>
                </a:cubicBezTo>
                <a:cubicBezTo>
                  <a:pt x="3948609" y="533871"/>
                  <a:pt x="3948609" y="533871"/>
                  <a:pt x="3948609" y="827778"/>
                </a:cubicBezTo>
                <a:cubicBezTo>
                  <a:pt x="3948609" y="827778"/>
                  <a:pt x="3948609" y="827778"/>
                  <a:pt x="3952270" y="827778"/>
                </a:cubicBezTo>
                <a:lnTo>
                  <a:pt x="3956368" y="827778"/>
                </a:lnTo>
                <a:lnTo>
                  <a:pt x="3956368" y="761209"/>
                </a:lnTo>
                <a:lnTo>
                  <a:pt x="3956368" y="714516"/>
                </a:lnTo>
                <a:lnTo>
                  <a:pt x="4000985" y="714516"/>
                </a:lnTo>
                <a:lnTo>
                  <a:pt x="4000985" y="420341"/>
                </a:lnTo>
                <a:lnTo>
                  <a:pt x="4000984" y="420341"/>
                </a:lnTo>
                <a:lnTo>
                  <a:pt x="4000984" y="339659"/>
                </a:lnTo>
                <a:lnTo>
                  <a:pt x="4071715" y="339659"/>
                </a:lnTo>
                <a:lnTo>
                  <a:pt x="4142446" y="339659"/>
                </a:lnTo>
                <a:lnTo>
                  <a:pt x="4142446" y="413478"/>
                </a:lnTo>
                <a:lnTo>
                  <a:pt x="4142446" y="413480"/>
                </a:lnTo>
                <a:lnTo>
                  <a:pt x="4142446" y="713686"/>
                </a:lnTo>
                <a:lnTo>
                  <a:pt x="4182921" y="713686"/>
                </a:lnTo>
                <a:lnTo>
                  <a:pt x="4182921" y="705384"/>
                </a:lnTo>
                <a:cubicBezTo>
                  <a:pt x="4182921" y="687899"/>
                  <a:pt x="4182921" y="667917"/>
                  <a:pt x="4182921" y="645080"/>
                </a:cubicBezTo>
                <a:cubicBezTo>
                  <a:pt x="4182921" y="645080"/>
                  <a:pt x="4182921" y="645080"/>
                  <a:pt x="4214842" y="645080"/>
                </a:cubicBezTo>
                <a:lnTo>
                  <a:pt x="4243942" y="645080"/>
                </a:lnTo>
                <a:lnTo>
                  <a:pt x="4243942" y="339659"/>
                </a:lnTo>
                <a:lnTo>
                  <a:pt x="4243942" y="249509"/>
                </a:lnTo>
                <a:lnTo>
                  <a:pt x="4288534" y="249509"/>
                </a:lnTo>
                <a:lnTo>
                  <a:pt x="4337854" y="249509"/>
                </a:lnTo>
                <a:lnTo>
                  <a:pt x="4337854" y="322718"/>
                </a:lnTo>
                <a:lnTo>
                  <a:pt x="4337854" y="322720"/>
                </a:lnTo>
                <a:lnTo>
                  <a:pt x="4337854" y="380000"/>
                </a:lnTo>
                <a:lnTo>
                  <a:pt x="4654875" y="380000"/>
                </a:lnTo>
                <a:lnTo>
                  <a:pt x="4654875" y="379790"/>
                </a:lnTo>
                <a:lnTo>
                  <a:pt x="4675084" y="379790"/>
                </a:lnTo>
                <a:lnTo>
                  <a:pt x="4675084" y="474896"/>
                </a:lnTo>
                <a:lnTo>
                  <a:pt x="4676745" y="475064"/>
                </a:lnTo>
                <a:cubicBezTo>
                  <a:pt x="4708955" y="481655"/>
                  <a:pt x="4734183" y="507417"/>
                  <a:pt x="4739988" y="539907"/>
                </a:cubicBezTo>
                <a:lnTo>
                  <a:pt x="4740674" y="547701"/>
                </a:lnTo>
                <a:lnTo>
                  <a:pt x="4741248" y="547701"/>
                </a:lnTo>
                <a:lnTo>
                  <a:pt x="4741248" y="554205"/>
                </a:lnTo>
                <a:lnTo>
                  <a:pt x="4741248" y="554208"/>
                </a:lnTo>
                <a:lnTo>
                  <a:pt x="4741248" y="739927"/>
                </a:lnTo>
                <a:lnTo>
                  <a:pt x="4764753" y="740400"/>
                </a:lnTo>
                <a:cubicBezTo>
                  <a:pt x="4764753" y="740400"/>
                  <a:pt x="4764753" y="740400"/>
                  <a:pt x="4764753" y="666262"/>
                </a:cubicBezTo>
                <a:cubicBezTo>
                  <a:pt x="4764753" y="666262"/>
                  <a:pt x="4764753" y="666262"/>
                  <a:pt x="4899024" y="666262"/>
                </a:cubicBezTo>
                <a:cubicBezTo>
                  <a:pt x="4899024" y="666262"/>
                  <a:pt x="4899024" y="666262"/>
                  <a:pt x="4899024" y="735104"/>
                </a:cubicBezTo>
                <a:cubicBezTo>
                  <a:pt x="4899024" y="735104"/>
                  <a:pt x="4899024" y="735104"/>
                  <a:pt x="5028026" y="735104"/>
                </a:cubicBezTo>
                <a:cubicBezTo>
                  <a:pt x="5028026" y="735104"/>
                  <a:pt x="5028026" y="735104"/>
                  <a:pt x="5028026" y="658319"/>
                </a:cubicBezTo>
                <a:cubicBezTo>
                  <a:pt x="5028026" y="658319"/>
                  <a:pt x="5028026" y="658319"/>
                  <a:pt x="5154397" y="660966"/>
                </a:cubicBezTo>
                <a:cubicBezTo>
                  <a:pt x="5154397" y="660966"/>
                  <a:pt x="5154397" y="660966"/>
                  <a:pt x="5154397" y="369707"/>
                </a:cubicBezTo>
                <a:cubicBezTo>
                  <a:pt x="5154397" y="369707"/>
                  <a:pt x="5154397" y="369707"/>
                  <a:pt x="5409771" y="369707"/>
                </a:cubicBezTo>
                <a:cubicBezTo>
                  <a:pt x="5409771" y="369707"/>
                  <a:pt x="5409771" y="369707"/>
                  <a:pt x="5409771" y="623897"/>
                </a:cubicBezTo>
                <a:cubicBezTo>
                  <a:pt x="5409771" y="623897"/>
                  <a:pt x="5409771" y="623897"/>
                  <a:pt x="5599327" y="623897"/>
                </a:cubicBezTo>
                <a:cubicBezTo>
                  <a:pt x="5599327" y="623897"/>
                  <a:pt x="5599327" y="623897"/>
                  <a:pt x="5599327" y="681817"/>
                </a:cubicBezTo>
                <a:lnTo>
                  <a:pt x="5599327" y="692743"/>
                </a:lnTo>
                <a:lnTo>
                  <a:pt x="5628967" y="692743"/>
                </a:lnTo>
                <a:lnTo>
                  <a:pt x="5628967" y="672950"/>
                </a:lnTo>
                <a:lnTo>
                  <a:pt x="5794767" y="672950"/>
                </a:lnTo>
                <a:lnTo>
                  <a:pt x="5794803" y="672943"/>
                </a:lnTo>
                <a:lnTo>
                  <a:pt x="5792189" y="672943"/>
                </a:lnTo>
                <a:lnTo>
                  <a:pt x="5784518" y="672943"/>
                </a:lnTo>
                <a:lnTo>
                  <a:pt x="5628967" y="672943"/>
                </a:lnTo>
                <a:lnTo>
                  <a:pt x="5792189" y="576196"/>
                </a:lnTo>
                <a:lnTo>
                  <a:pt x="5792189" y="668395"/>
                </a:lnTo>
                <a:lnTo>
                  <a:pt x="5947738" y="576196"/>
                </a:lnTo>
                <a:lnTo>
                  <a:pt x="5947738" y="668395"/>
                </a:lnTo>
                <a:lnTo>
                  <a:pt x="6103287" y="576196"/>
                </a:lnTo>
                <a:lnTo>
                  <a:pt x="6103287" y="668395"/>
                </a:lnTo>
                <a:lnTo>
                  <a:pt x="6258836" y="576196"/>
                </a:lnTo>
                <a:lnTo>
                  <a:pt x="6258836" y="672943"/>
                </a:lnTo>
                <a:lnTo>
                  <a:pt x="6154820" y="672943"/>
                </a:lnTo>
                <a:lnTo>
                  <a:pt x="6154820" y="672950"/>
                </a:lnTo>
                <a:lnTo>
                  <a:pt x="6258836" y="672950"/>
                </a:lnTo>
                <a:lnTo>
                  <a:pt x="6258836" y="708560"/>
                </a:lnTo>
                <a:lnTo>
                  <a:pt x="6258836" y="726328"/>
                </a:lnTo>
                <a:lnTo>
                  <a:pt x="6349534" y="726328"/>
                </a:lnTo>
                <a:cubicBezTo>
                  <a:pt x="6354193" y="726328"/>
                  <a:pt x="6354387" y="726134"/>
                  <a:pt x="6354387" y="721669"/>
                </a:cubicBezTo>
                <a:cubicBezTo>
                  <a:pt x="6354387" y="698761"/>
                  <a:pt x="6354387" y="676048"/>
                  <a:pt x="6354387" y="653142"/>
                </a:cubicBezTo>
                <a:cubicBezTo>
                  <a:pt x="6354387" y="651200"/>
                  <a:pt x="6354193" y="649647"/>
                  <a:pt x="6351863" y="648482"/>
                </a:cubicBezTo>
                <a:cubicBezTo>
                  <a:pt x="6348369" y="646735"/>
                  <a:pt x="6348563" y="644018"/>
                  <a:pt x="6352251" y="641882"/>
                </a:cubicBezTo>
                <a:cubicBezTo>
                  <a:pt x="6353999" y="640911"/>
                  <a:pt x="6354581" y="639941"/>
                  <a:pt x="6354581" y="638194"/>
                </a:cubicBezTo>
                <a:cubicBezTo>
                  <a:pt x="6354581" y="622081"/>
                  <a:pt x="6354581" y="605967"/>
                  <a:pt x="6354581" y="589854"/>
                </a:cubicBezTo>
                <a:cubicBezTo>
                  <a:pt x="6354581" y="587719"/>
                  <a:pt x="6353610" y="586554"/>
                  <a:pt x="6351863" y="585584"/>
                </a:cubicBezTo>
                <a:cubicBezTo>
                  <a:pt x="6348757" y="583836"/>
                  <a:pt x="6348757" y="581507"/>
                  <a:pt x="6351863" y="579954"/>
                </a:cubicBezTo>
                <a:cubicBezTo>
                  <a:pt x="6354581" y="578595"/>
                  <a:pt x="6354581" y="576848"/>
                  <a:pt x="6354581" y="574712"/>
                </a:cubicBezTo>
                <a:cubicBezTo>
                  <a:pt x="6354581" y="559182"/>
                  <a:pt x="6354581" y="543651"/>
                  <a:pt x="6354581" y="528121"/>
                </a:cubicBezTo>
                <a:cubicBezTo>
                  <a:pt x="6354581" y="525792"/>
                  <a:pt x="6354387" y="524238"/>
                  <a:pt x="6351669" y="522879"/>
                </a:cubicBezTo>
                <a:cubicBezTo>
                  <a:pt x="6348369" y="521326"/>
                  <a:pt x="6348563" y="518026"/>
                  <a:pt x="6351863" y="516473"/>
                </a:cubicBezTo>
                <a:cubicBezTo>
                  <a:pt x="6354193" y="515308"/>
                  <a:pt x="6354387" y="513755"/>
                  <a:pt x="6354387" y="511814"/>
                </a:cubicBezTo>
                <a:cubicBezTo>
                  <a:pt x="6354387" y="496672"/>
                  <a:pt x="6354387" y="481335"/>
                  <a:pt x="6354387" y="465999"/>
                </a:cubicBezTo>
                <a:cubicBezTo>
                  <a:pt x="6354387" y="463864"/>
                  <a:pt x="6353999" y="462311"/>
                  <a:pt x="6351475" y="460952"/>
                </a:cubicBezTo>
                <a:cubicBezTo>
                  <a:pt x="6348369" y="459399"/>
                  <a:pt x="6348563" y="456293"/>
                  <a:pt x="6351863" y="454545"/>
                </a:cubicBezTo>
                <a:cubicBezTo>
                  <a:pt x="6353999" y="453575"/>
                  <a:pt x="6354387" y="452410"/>
                  <a:pt x="6354387" y="450469"/>
                </a:cubicBezTo>
                <a:cubicBezTo>
                  <a:pt x="6354387" y="434356"/>
                  <a:pt x="6354387" y="418243"/>
                  <a:pt x="6354387" y="402130"/>
                </a:cubicBezTo>
                <a:cubicBezTo>
                  <a:pt x="6354387" y="400189"/>
                  <a:pt x="6353805" y="399218"/>
                  <a:pt x="6351863" y="398054"/>
                </a:cubicBezTo>
                <a:cubicBezTo>
                  <a:pt x="6348369" y="396112"/>
                  <a:pt x="6348369" y="393394"/>
                  <a:pt x="6352057" y="391453"/>
                </a:cubicBezTo>
                <a:cubicBezTo>
                  <a:pt x="6354193" y="390288"/>
                  <a:pt x="6354387" y="388929"/>
                  <a:pt x="6354387" y="387182"/>
                </a:cubicBezTo>
                <a:cubicBezTo>
                  <a:pt x="6354387" y="371652"/>
                  <a:pt x="6354387" y="356121"/>
                  <a:pt x="6354387" y="340591"/>
                </a:cubicBezTo>
                <a:cubicBezTo>
                  <a:pt x="6354387" y="338650"/>
                  <a:pt x="6354193" y="337096"/>
                  <a:pt x="6351863" y="335932"/>
                </a:cubicBezTo>
                <a:cubicBezTo>
                  <a:pt x="6348369" y="334185"/>
                  <a:pt x="6348563" y="331467"/>
                  <a:pt x="6352251" y="329331"/>
                </a:cubicBezTo>
                <a:cubicBezTo>
                  <a:pt x="6353999" y="328361"/>
                  <a:pt x="6354581" y="327390"/>
                  <a:pt x="6354581" y="325643"/>
                </a:cubicBezTo>
                <a:cubicBezTo>
                  <a:pt x="6354581" y="309530"/>
                  <a:pt x="6354581" y="293417"/>
                  <a:pt x="6354581" y="277304"/>
                </a:cubicBezTo>
                <a:cubicBezTo>
                  <a:pt x="6354581" y="275363"/>
                  <a:pt x="6353999" y="273810"/>
                  <a:pt x="6351863" y="273227"/>
                </a:cubicBezTo>
                <a:cubicBezTo>
                  <a:pt x="6349922" y="272645"/>
                  <a:pt x="6349534" y="271286"/>
                  <a:pt x="6349922" y="269539"/>
                </a:cubicBezTo>
                <a:cubicBezTo>
                  <a:pt x="6350310" y="267792"/>
                  <a:pt x="6351863" y="267209"/>
                  <a:pt x="6353610" y="267209"/>
                </a:cubicBezTo>
                <a:cubicBezTo>
                  <a:pt x="6354775" y="267209"/>
                  <a:pt x="6356134" y="267209"/>
                  <a:pt x="6357299" y="267209"/>
                </a:cubicBezTo>
                <a:cubicBezTo>
                  <a:pt x="6380206" y="267209"/>
                  <a:pt x="6403308" y="267209"/>
                  <a:pt x="6426409" y="267209"/>
                </a:cubicBezTo>
                <a:cubicBezTo>
                  <a:pt x="6427768" y="267209"/>
                  <a:pt x="6429321" y="267015"/>
                  <a:pt x="6430680" y="267209"/>
                </a:cubicBezTo>
                <a:cubicBezTo>
                  <a:pt x="6433010" y="267404"/>
                  <a:pt x="6433980" y="268568"/>
                  <a:pt x="6433980" y="270704"/>
                </a:cubicBezTo>
                <a:cubicBezTo>
                  <a:pt x="6433786" y="272839"/>
                  <a:pt x="6432233" y="273033"/>
                  <a:pt x="6430486" y="273033"/>
                </a:cubicBezTo>
                <a:cubicBezTo>
                  <a:pt x="6429515" y="273033"/>
                  <a:pt x="6428739" y="273033"/>
                  <a:pt x="6427962" y="273033"/>
                </a:cubicBezTo>
                <a:cubicBezTo>
                  <a:pt x="6427962" y="273422"/>
                  <a:pt x="6427768" y="273810"/>
                  <a:pt x="6427768" y="274198"/>
                </a:cubicBezTo>
                <a:cubicBezTo>
                  <a:pt x="6427768" y="292641"/>
                  <a:pt x="6427768" y="310889"/>
                  <a:pt x="6427768" y="329137"/>
                </a:cubicBezTo>
                <a:cubicBezTo>
                  <a:pt x="6428933" y="329331"/>
                  <a:pt x="6429904" y="329137"/>
                  <a:pt x="6430874" y="329331"/>
                </a:cubicBezTo>
                <a:cubicBezTo>
                  <a:pt x="6432622" y="329525"/>
                  <a:pt x="6433786" y="330690"/>
                  <a:pt x="6433786" y="332438"/>
                </a:cubicBezTo>
                <a:cubicBezTo>
                  <a:pt x="6433980" y="334379"/>
                  <a:pt x="6433010" y="335737"/>
                  <a:pt x="6430874" y="336126"/>
                </a:cubicBezTo>
                <a:cubicBezTo>
                  <a:pt x="6429710" y="336320"/>
                  <a:pt x="6428739" y="336320"/>
                  <a:pt x="6427768" y="336320"/>
                </a:cubicBezTo>
                <a:cubicBezTo>
                  <a:pt x="6427768" y="354763"/>
                  <a:pt x="6427768" y="373011"/>
                  <a:pt x="6427768" y="391259"/>
                </a:cubicBezTo>
                <a:cubicBezTo>
                  <a:pt x="6428933" y="391259"/>
                  <a:pt x="6429904" y="391259"/>
                  <a:pt x="6430874" y="391453"/>
                </a:cubicBezTo>
                <a:cubicBezTo>
                  <a:pt x="6433010" y="391647"/>
                  <a:pt x="6433786" y="393006"/>
                  <a:pt x="6433786" y="395142"/>
                </a:cubicBezTo>
                <a:cubicBezTo>
                  <a:pt x="6433786" y="396889"/>
                  <a:pt x="6432816" y="398054"/>
                  <a:pt x="6430874" y="398248"/>
                </a:cubicBezTo>
                <a:cubicBezTo>
                  <a:pt x="6429710" y="398248"/>
                  <a:pt x="6428739" y="398248"/>
                  <a:pt x="6427768" y="398248"/>
                </a:cubicBezTo>
                <a:cubicBezTo>
                  <a:pt x="6427768" y="417078"/>
                  <a:pt x="6427768" y="435715"/>
                  <a:pt x="6427768" y="454351"/>
                </a:cubicBezTo>
                <a:cubicBezTo>
                  <a:pt x="6428933" y="454545"/>
                  <a:pt x="6429904" y="454351"/>
                  <a:pt x="6430874" y="454545"/>
                </a:cubicBezTo>
                <a:cubicBezTo>
                  <a:pt x="6432622" y="454740"/>
                  <a:pt x="6433786" y="455904"/>
                  <a:pt x="6433786" y="457652"/>
                </a:cubicBezTo>
                <a:cubicBezTo>
                  <a:pt x="6433980" y="459593"/>
                  <a:pt x="6433010" y="460952"/>
                  <a:pt x="6430874" y="461340"/>
                </a:cubicBezTo>
                <a:cubicBezTo>
                  <a:pt x="6429710" y="461534"/>
                  <a:pt x="6428739" y="461534"/>
                  <a:pt x="6427768" y="461534"/>
                </a:cubicBezTo>
                <a:cubicBezTo>
                  <a:pt x="6427574" y="461534"/>
                  <a:pt x="6427574" y="461534"/>
                  <a:pt x="6427574" y="461534"/>
                </a:cubicBezTo>
                <a:cubicBezTo>
                  <a:pt x="6427574" y="461728"/>
                  <a:pt x="6427574" y="461728"/>
                  <a:pt x="6427574" y="461728"/>
                </a:cubicBezTo>
                <a:lnTo>
                  <a:pt x="6427768" y="461728"/>
                </a:lnTo>
                <a:cubicBezTo>
                  <a:pt x="6427768" y="480171"/>
                  <a:pt x="6427768" y="498419"/>
                  <a:pt x="6427768" y="516667"/>
                </a:cubicBezTo>
                <a:cubicBezTo>
                  <a:pt x="6428933" y="516861"/>
                  <a:pt x="6429904" y="516667"/>
                  <a:pt x="6430874" y="516861"/>
                </a:cubicBezTo>
                <a:cubicBezTo>
                  <a:pt x="6433010" y="517055"/>
                  <a:pt x="6433980" y="518608"/>
                  <a:pt x="6433786" y="520550"/>
                </a:cubicBezTo>
                <a:cubicBezTo>
                  <a:pt x="6433786" y="522297"/>
                  <a:pt x="6432816" y="523462"/>
                  <a:pt x="6430874" y="523656"/>
                </a:cubicBezTo>
                <a:cubicBezTo>
                  <a:pt x="6429710" y="523850"/>
                  <a:pt x="6428739" y="523850"/>
                  <a:pt x="6427768" y="523850"/>
                </a:cubicBezTo>
                <a:cubicBezTo>
                  <a:pt x="6427768" y="542681"/>
                  <a:pt x="6427768" y="561317"/>
                  <a:pt x="6427768" y="579954"/>
                </a:cubicBezTo>
                <a:cubicBezTo>
                  <a:pt x="6429127" y="579954"/>
                  <a:pt x="6430292" y="579954"/>
                  <a:pt x="6431457" y="580148"/>
                </a:cubicBezTo>
                <a:cubicBezTo>
                  <a:pt x="6433010" y="580536"/>
                  <a:pt x="6433786" y="581701"/>
                  <a:pt x="6433786" y="583254"/>
                </a:cubicBezTo>
                <a:cubicBezTo>
                  <a:pt x="6433786" y="585001"/>
                  <a:pt x="6433010" y="585778"/>
                  <a:pt x="6431263" y="585972"/>
                </a:cubicBezTo>
                <a:cubicBezTo>
                  <a:pt x="6430098" y="586166"/>
                  <a:pt x="6428933" y="586749"/>
                  <a:pt x="6427768" y="587137"/>
                </a:cubicBezTo>
                <a:cubicBezTo>
                  <a:pt x="6427768" y="605580"/>
                  <a:pt x="6427768" y="623828"/>
                  <a:pt x="6427768" y="642076"/>
                </a:cubicBezTo>
                <a:cubicBezTo>
                  <a:pt x="6428933" y="642270"/>
                  <a:pt x="6429904" y="642076"/>
                  <a:pt x="6430874" y="642270"/>
                </a:cubicBezTo>
                <a:cubicBezTo>
                  <a:pt x="6433010" y="642465"/>
                  <a:pt x="6433980" y="643823"/>
                  <a:pt x="6433786" y="645959"/>
                </a:cubicBezTo>
                <a:cubicBezTo>
                  <a:pt x="6433786" y="647706"/>
                  <a:pt x="6432816" y="648871"/>
                  <a:pt x="6430874" y="649065"/>
                </a:cubicBezTo>
                <a:cubicBezTo>
                  <a:pt x="6429710" y="649259"/>
                  <a:pt x="6428739" y="649259"/>
                  <a:pt x="6427768" y="649259"/>
                </a:cubicBezTo>
                <a:cubicBezTo>
                  <a:pt x="6427768" y="675272"/>
                  <a:pt x="6427768" y="701479"/>
                  <a:pt x="6427768" y="727687"/>
                </a:cubicBezTo>
                <a:cubicBezTo>
                  <a:pt x="6435339" y="727687"/>
                  <a:pt x="6443105" y="727881"/>
                  <a:pt x="6450870" y="727881"/>
                </a:cubicBezTo>
                <a:cubicBezTo>
                  <a:pt x="6473583" y="727881"/>
                  <a:pt x="6496490" y="727687"/>
                  <a:pt x="6519204" y="727687"/>
                </a:cubicBezTo>
                <a:cubicBezTo>
                  <a:pt x="6519204" y="714680"/>
                  <a:pt x="6519398" y="701479"/>
                  <a:pt x="6519398" y="688473"/>
                </a:cubicBezTo>
                <a:cubicBezTo>
                  <a:pt x="6519398" y="675466"/>
                  <a:pt x="6519398" y="662266"/>
                  <a:pt x="6519398" y="649259"/>
                </a:cubicBezTo>
                <a:cubicBezTo>
                  <a:pt x="6518427" y="649259"/>
                  <a:pt x="6517651" y="649259"/>
                  <a:pt x="6516874" y="649259"/>
                </a:cubicBezTo>
                <a:cubicBezTo>
                  <a:pt x="6514545" y="649259"/>
                  <a:pt x="6513186" y="647900"/>
                  <a:pt x="6513186" y="645570"/>
                </a:cubicBezTo>
                <a:cubicBezTo>
                  <a:pt x="6513186" y="643435"/>
                  <a:pt x="6514545" y="642465"/>
                  <a:pt x="6516680" y="642270"/>
                </a:cubicBezTo>
                <a:cubicBezTo>
                  <a:pt x="6517651" y="642270"/>
                  <a:pt x="6518427" y="642270"/>
                  <a:pt x="6519204" y="642270"/>
                </a:cubicBezTo>
                <a:cubicBezTo>
                  <a:pt x="6519204" y="623440"/>
                  <a:pt x="6519204" y="604803"/>
                  <a:pt x="6519204" y="586166"/>
                </a:cubicBezTo>
                <a:cubicBezTo>
                  <a:pt x="6518815" y="586166"/>
                  <a:pt x="6518427" y="586166"/>
                  <a:pt x="6518039" y="586166"/>
                </a:cubicBezTo>
                <a:cubicBezTo>
                  <a:pt x="6515904" y="586166"/>
                  <a:pt x="6513768" y="585972"/>
                  <a:pt x="6513574" y="583448"/>
                </a:cubicBezTo>
                <a:cubicBezTo>
                  <a:pt x="6513186" y="580342"/>
                  <a:pt x="6515709" y="580148"/>
                  <a:pt x="6518039" y="580148"/>
                </a:cubicBezTo>
                <a:cubicBezTo>
                  <a:pt x="6518427" y="580148"/>
                  <a:pt x="6518815" y="580148"/>
                  <a:pt x="6519204" y="580148"/>
                </a:cubicBezTo>
                <a:cubicBezTo>
                  <a:pt x="6519204" y="561317"/>
                  <a:pt x="6519204" y="542681"/>
                  <a:pt x="6519204" y="524044"/>
                </a:cubicBezTo>
                <a:cubicBezTo>
                  <a:pt x="6518039" y="523850"/>
                  <a:pt x="6517068" y="524044"/>
                  <a:pt x="6516098" y="523850"/>
                </a:cubicBezTo>
                <a:cubicBezTo>
                  <a:pt x="6514156" y="523462"/>
                  <a:pt x="6513186" y="522297"/>
                  <a:pt x="6513186" y="520550"/>
                </a:cubicBezTo>
                <a:cubicBezTo>
                  <a:pt x="6513186" y="518415"/>
                  <a:pt x="6514156" y="517250"/>
                  <a:pt x="6516292" y="516861"/>
                </a:cubicBezTo>
                <a:cubicBezTo>
                  <a:pt x="6517457" y="516667"/>
                  <a:pt x="6518427" y="516667"/>
                  <a:pt x="6519398" y="516667"/>
                </a:cubicBezTo>
                <a:cubicBezTo>
                  <a:pt x="6519398" y="498225"/>
                  <a:pt x="6519398" y="479977"/>
                  <a:pt x="6519398" y="461728"/>
                </a:cubicBezTo>
                <a:cubicBezTo>
                  <a:pt x="6519204" y="461728"/>
                  <a:pt x="6519010" y="461728"/>
                  <a:pt x="6518815" y="461728"/>
                </a:cubicBezTo>
                <a:cubicBezTo>
                  <a:pt x="6515904" y="461534"/>
                  <a:pt x="6513380" y="460369"/>
                  <a:pt x="6513574" y="457263"/>
                </a:cubicBezTo>
                <a:cubicBezTo>
                  <a:pt x="6513768" y="453963"/>
                  <a:pt x="6517068" y="454740"/>
                  <a:pt x="6519398" y="454545"/>
                </a:cubicBezTo>
                <a:cubicBezTo>
                  <a:pt x="6519398" y="435715"/>
                  <a:pt x="6519398" y="417078"/>
                  <a:pt x="6519398" y="398442"/>
                </a:cubicBezTo>
                <a:cubicBezTo>
                  <a:pt x="6517068" y="398442"/>
                  <a:pt x="6514156" y="399024"/>
                  <a:pt x="6513574" y="395724"/>
                </a:cubicBezTo>
                <a:cubicBezTo>
                  <a:pt x="6513186" y="393589"/>
                  <a:pt x="6515321" y="392036"/>
                  <a:pt x="6519592" y="391259"/>
                </a:cubicBezTo>
                <a:cubicBezTo>
                  <a:pt x="6519592" y="372817"/>
                  <a:pt x="6519592" y="354568"/>
                  <a:pt x="6519592" y="336320"/>
                </a:cubicBezTo>
                <a:cubicBezTo>
                  <a:pt x="6519010" y="336320"/>
                  <a:pt x="6518427" y="336320"/>
                  <a:pt x="6517845" y="336320"/>
                </a:cubicBezTo>
                <a:cubicBezTo>
                  <a:pt x="6515515" y="336320"/>
                  <a:pt x="6513574" y="335543"/>
                  <a:pt x="6513574" y="332826"/>
                </a:cubicBezTo>
                <a:cubicBezTo>
                  <a:pt x="6513574" y="330108"/>
                  <a:pt x="6515321" y="329331"/>
                  <a:pt x="6517845" y="329331"/>
                </a:cubicBezTo>
                <a:cubicBezTo>
                  <a:pt x="6518427" y="329331"/>
                  <a:pt x="6519010" y="329331"/>
                  <a:pt x="6519592" y="329331"/>
                </a:cubicBezTo>
                <a:cubicBezTo>
                  <a:pt x="6519592" y="311083"/>
                  <a:pt x="6519592" y="292835"/>
                  <a:pt x="6519592" y="274586"/>
                </a:cubicBezTo>
                <a:cubicBezTo>
                  <a:pt x="6518621" y="273227"/>
                  <a:pt x="6517068" y="273422"/>
                  <a:pt x="6515709" y="273033"/>
                </a:cubicBezTo>
                <a:cubicBezTo>
                  <a:pt x="6514156" y="272645"/>
                  <a:pt x="6513380" y="271480"/>
                  <a:pt x="6513574" y="269927"/>
                </a:cubicBezTo>
                <a:cubicBezTo>
                  <a:pt x="6513768" y="268374"/>
                  <a:pt x="6514933" y="267598"/>
                  <a:pt x="6516486" y="267404"/>
                </a:cubicBezTo>
                <a:cubicBezTo>
                  <a:pt x="6517651" y="267209"/>
                  <a:pt x="6519010" y="267209"/>
                  <a:pt x="6520174" y="267209"/>
                </a:cubicBezTo>
                <a:cubicBezTo>
                  <a:pt x="6544052" y="267209"/>
                  <a:pt x="6567930" y="267209"/>
                  <a:pt x="6591809" y="267209"/>
                </a:cubicBezTo>
                <a:cubicBezTo>
                  <a:pt x="6592779" y="267209"/>
                  <a:pt x="6593556" y="267209"/>
                  <a:pt x="6594332" y="267209"/>
                </a:cubicBezTo>
                <a:cubicBezTo>
                  <a:pt x="6595885" y="267209"/>
                  <a:pt x="6597632" y="267404"/>
                  <a:pt x="6598409" y="269733"/>
                </a:cubicBezTo>
                <a:cubicBezTo>
                  <a:pt x="6598603" y="271286"/>
                  <a:pt x="6598409" y="273033"/>
                  <a:pt x="6596274" y="273227"/>
                </a:cubicBezTo>
                <a:cubicBezTo>
                  <a:pt x="6593750" y="273616"/>
                  <a:pt x="6593556" y="275169"/>
                  <a:pt x="6593556" y="277110"/>
                </a:cubicBezTo>
                <a:cubicBezTo>
                  <a:pt x="6593556" y="293223"/>
                  <a:pt x="6593556" y="309336"/>
                  <a:pt x="6593556" y="325449"/>
                </a:cubicBezTo>
                <a:cubicBezTo>
                  <a:pt x="6593556" y="327390"/>
                  <a:pt x="6594138" y="328361"/>
                  <a:pt x="6596079" y="329525"/>
                </a:cubicBezTo>
                <a:cubicBezTo>
                  <a:pt x="6599574" y="331467"/>
                  <a:pt x="6599574" y="334185"/>
                  <a:pt x="6595885" y="336126"/>
                </a:cubicBezTo>
                <a:cubicBezTo>
                  <a:pt x="6593750" y="337291"/>
                  <a:pt x="6593556" y="338650"/>
                  <a:pt x="6593556" y="340397"/>
                </a:cubicBezTo>
                <a:cubicBezTo>
                  <a:pt x="6593556" y="355927"/>
                  <a:pt x="6593556" y="371458"/>
                  <a:pt x="6593556" y="386988"/>
                </a:cubicBezTo>
                <a:cubicBezTo>
                  <a:pt x="6593556" y="388929"/>
                  <a:pt x="6593750" y="390482"/>
                  <a:pt x="6596079" y="391647"/>
                </a:cubicBezTo>
                <a:cubicBezTo>
                  <a:pt x="6599768" y="393589"/>
                  <a:pt x="6599574" y="396501"/>
                  <a:pt x="6595691" y="398442"/>
                </a:cubicBezTo>
                <a:cubicBezTo>
                  <a:pt x="6593750" y="399412"/>
                  <a:pt x="6593556" y="400771"/>
                  <a:pt x="6593556" y="402324"/>
                </a:cubicBezTo>
                <a:cubicBezTo>
                  <a:pt x="6593556" y="407954"/>
                  <a:pt x="6593556" y="413390"/>
                  <a:pt x="6593556" y="419020"/>
                </a:cubicBezTo>
                <a:cubicBezTo>
                  <a:pt x="6593556" y="429309"/>
                  <a:pt x="6593556" y="439403"/>
                  <a:pt x="6593556" y="449498"/>
                </a:cubicBezTo>
                <a:cubicBezTo>
                  <a:pt x="6593556" y="451828"/>
                  <a:pt x="6593167" y="453963"/>
                  <a:pt x="6596662" y="454934"/>
                </a:cubicBezTo>
                <a:cubicBezTo>
                  <a:pt x="6599186" y="455516"/>
                  <a:pt x="6599380" y="459981"/>
                  <a:pt x="6596662" y="460952"/>
                </a:cubicBezTo>
                <a:cubicBezTo>
                  <a:pt x="6592779" y="462505"/>
                  <a:pt x="6593362" y="465029"/>
                  <a:pt x="6593362" y="467746"/>
                </a:cubicBezTo>
                <a:cubicBezTo>
                  <a:pt x="6593362" y="482112"/>
                  <a:pt x="6593362" y="496283"/>
                  <a:pt x="6593362" y="510649"/>
                </a:cubicBezTo>
                <a:cubicBezTo>
                  <a:pt x="6593362" y="513367"/>
                  <a:pt x="6592973" y="515891"/>
                  <a:pt x="6596662" y="517444"/>
                </a:cubicBezTo>
                <a:cubicBezTo>
                  <a:pt x="6599380" y="518415"/>
                  <a:pt x="6599186" y="522685"/>
                  <a:pt x="6596468" y="523462"/>
                </a:cubicBezTo>
                <a:cubicBezTo>
                  <a:pt x="6593362" y="524238"/>
                  <a:pt x="6593362" y="525986"/>
                  <a:pt x="6593362" y="528315"/>
                </a:cubicBezTo>
                <a:cubicBezTo>
                  <a:pt x="6593362" y="539381"/>
                  <a:pt x="6593362" y="550640"/>
                  <a:pt x="6593362" y="561706"/>
                </a:cubicBezTo>
                <a:cubicBezTo>
                  <a:pt x="6593362" y="566365"/>
                  <a:pt x="6593362" y="570830"/>
                  <a:pt x="6593362" y="575489"/>
                </a:cubicBezTo>
                <a:cubicBezTo>
                  <a:pt x="6593362" y="577430"/>
                  <a:pt x="6593362" y="578983"/>
                  <a:pt x="6596079" y="579954"/>
                </a:cubicBezTo>
                <a:cubicBezTo>
                  <a:pt x="6598991" y="581119"/>
                  <a:pt x="6599186" y="584613"/>
                  <a:pt x="6596274" y="585584"/>
                </a:cubicBezTo>
                <a:cubicBezTo>
                  <a:pt x="6593167" y="586360"/>
                  <a:pt x="6593167" y="588107"/>
                  <a:pt x="6593167" y="590437"/>
                </a:cubicBezTo>
                <a:cubicBezTo>
                  <a:pt x="6593167" y="600920"/>
                  <a:pt x="6593167" y="611209"/>
                  <a:pt x="6593167" y="621498"/>
                </a:cubicBezTo>
                <a:cubicBezTo>
                  <a:pt x="6593167" y="626934"/>
                  <a:pt x="6593167" y="632175"/>
                  <a:pt x="6593167" y="637611"/>
                </a:cubicBezTo>
                <a:cubicBezTo>
                  <a:pt x="6593167" y="639747"/>
                  <a:pt x="6593556" y="641105"/>
                  <a:pt x="6595885" y="642270"/>
                </a:cubicBezTo>
                <a:cubicBezTo>
                  <a:pt x="6598991" y="644018"/>
                  <a:pt x="6599186" y="647124"/>
                  <a:pt x="6595885" y="648676"/>
                </a:cubicBezTo>
                <a:cubicBezTo>
                  <a:pt x="6593167" y="650036"/>
                  <a:pt x="6593167" y="651783"/>
                  <a:pt x="6593167" y="653918"/>
                </a:cubicBezTo>
                <a:cubicBezTo>
                  <a:pt x="6593167" y="676631"/>
                  <a:pt x="6593167" y="699150"/>
                  <a:pt x="6593167" y="721863"/>
                </a:cubicBezTo>
                <a:cubicBezTo>
                  <a:pt x="6593167" y="726522"/>
                  <a:pt x="6593362" y="726716"/>
                  <a:pt x="6598021" y="726716"/>
                </a:cubicBezTo>
                <a:cubicBezTo>
                  <a:pt x="6631412" y="726716"/>
                  <a:pt x="6664996" y="726716"/>
                  <a:pt x="6698387" y="726716"/>
                </a:cubicBezTo>
                <a:cubicBezTo>
                  <a:pt x="6703434" y="726716"/>
                  <a:pt x="6703434" y="726522"/>
                  <a:pt x="6703434" y="720892"/>
                </a:cubicBezTo>
                <a:cubicBezTo>
                  <a:pt x="6703434" y="682649"/>
                  <a:pt x="6703434" y="644600"/>
                  <a:pt x="6703434" y="606356"/>
                </a:cubicBezTo>
                <a:cubicBezTo>
                  <a:pt x="6703434" y="583836"/>
                  <a:pt x="6703434" y="561511"/>
                  <a:pt x="6703434" y="538992"/>
                </a:cubicBezTo>
                <a:cubicBezTo>
                  <a:pt x="6703434" y="536663"/>
                  <a:pt x="6702658" y="534139"/>
                  <a:pt x="6704405" y="532004"/>
                </a:cubicBezTo>
                <a:cubicBezTo>
                  <a:pt x="6704599" y="534721"/>
                  <a:pt x="6704599" y="537633"/>
                  <a:pt x="6704599" y="540351"/>
                </a:cubicBezTo>
                <a:cubicBezTo>
                  <a:pt x="6704599" y="599949"/>
                  <a:pt x="6704599" y="659548"/>
                  <a:pt x="6704599" y="719145"/>
                </a:cubicBezTo>
                <a:cubicBezTo>
                  <a:pt x="6704599" y="721863"/>
                  <a:pt x="6704405" y="724775"/>
                  <a:pt x="6704405" y="727493"/>
                </a:cubicBezTo>
                <a:cubicBezTo>
                  <a:pt x="6704599" y="727493"/>
                  <a:pt x="6704987" y="727493"/>
                  <a:pt x="6705181" y="727493"/>
                </a:cubicBezTo>
                <a:cubicBezTo>
                  <a:pt x="6705181" y="727493"/>
                  <a:pt x="6704987" y="727299"/>
                  <a:pt x="6704987" y="727299"/>
                </a:cubicBezTo>
                <a:cubicBezTo>
                  <a:pt x="6704987" y="663430"/>
                  <a:pt x="6704987" y="599367"/>
                  <a:pt x="6704987" y="535498"/>
                </a:cubicBezTo>
                <a:cubicBezTo>
                  <a:pt x="6704987" y="534333"/>
                  <a:pt x="6704793" y="533169"/>
                  <a:pt x="6705375" y="532004"/>
                </a:cubicBezTo>
                <a:cubicBezTo>
                  <a:pt x="6708482" y="504049"/>
                  <a:pt x="6734301" y="488518"/>
                  <a:pt x="6753132" y="490460"/>
                </a:cubicBezTo>
                <a:cubicBezTo>
                  <a:pt x="6777592" y="488907"/>
                  <a:pt x="6800111" y="511814"/>
                  <a:pt x="6799917" y="535304"/>
                </a:cubicBezTo>
                <a:cubicBezTo>
                  <a:pt x="6799723" y="583836"/>
                  <a:pt x="6799917" y="632564"/>
                  <a:pt x="6799917" y="681290"/>
                </a:cubicBezTo>
                <a:cubicBezTo>
                  <a:pt x="6799917" y="726522"/>
                  <a:pt x="6799917" y="771949"/>
                  <a:pt x="6799917" y="817181"/>
                </a:cubicBezTo>
                <a:cubicBezTo>
                  <a:pt x="6799917" y="819511"/>
                  <a:pt x="6798558" y="822423"/>
                  <a:pt x="6801858" y="823976"/>
                </a:cubicBezTo>
                <a:cubicBezTo>
                  <a:pt x="6804964" y="815046"/>
                  <a:pt x="6809429" y="806892"/>
                  <a:pt x="6814283" y="798933"/>
                </a:cubicBezTo>
                <a:cubicBezTo>
                  <a:pt x="6816612" y="795244"/>
                  <a:pt x="6817389" y="791750"/>
                  <a:pt x="6817389" y="787673"/>
                </a:cubicBezTo>
                <a:cubicBezTo>
                  <a:pt x="6817389" y="720698"/>
                  <a:pt x="6817389" y="653724"/>
                  <a:pt x="6817389" y="586749"/>
                </a:cubicBezTo>
                <a:cubicBezTo>
                  <a:pt x="6817389" y="570247"/>
                  <a:pt x="6817777" y="553746"/>
                  <a:pt x="6817389" y="537245"/>
                </a:cubicBezTo>
                <a:cubicBezTo>
                  <a:pt x="6816806" y="517055"/>
                  <a:pt x="6831366" y="495313"/>
                  <a:pt x="6856991" y="490460"/>
                </a:cubicBezTo>
                <a:cubicBezTo>
                  <a:pt x="6859709" y="489877"/>
                  <a:pt x="6862621" y="489877"/>
                  <a:pt x="6865339" y="490265"/>
                </a:cubicBezTo>
                <a:cubicBezTo>
                  <a:pt x="6890770" y="489101"/>
                  <a:pt x="6912125" y="512202"/>
                  <a:pt x="6912125" y="535110"/>
                </a:cubicBezTo>
                <a:cubicBezTo>
                  <a:pt x="6911930" y="594708"/>
                  <a:pt x="6912125" y="654306"/>
                  <a:pt x="6912125" y="713904"/>
                </a:cubicBezTo>
                <a:cubicBezTo>
                  <a:pt x="6912125" y="715845"/>
                  <a:pt x="6912125" y="717592"/>
                  <a:pt x="6912125" y="719339"/>
                </a:cubicBezTo>
                <a:cubicBezTo>
                  <a:pt x="6912125" y="721475"/>
                  <a:pt x="6913872" y="721669"/>
                  <a:pt x="6915425" y="721669"/>
                </a:cubicBezTo>
                <a:cubicBezTo>
                  <a:pt x="6936780" y="715068"/>
                  <a:pt x="6958910" y="713321"/>
                  <a:pt x="6980847" y="716039"/>
                </a:cubicBezTo>
                <a:cubicBezTo>
                  <a:pt x="7045687" y="724193"/>
                  <a:pt x="7092666" y="757971"/>
                  <a:pt x="7121398" y="816793"/>
                </a:cubicBezTo>
                <a:cubicBezTo>
                  <a:pt x="7125086" y="824558"/>
                  <a:pt x="7128386" y="832517"/>
                  <a:pt x="7130134" y="840865"/>
                </a:cubicBezTo>
                <a:cubicBezTo>
                  <a:pt x="7131298" y="841447"/>
                  <a:pt x="7132269" y="842030"/>
                  <a:pt x="7133434" y="842224"/>
                </a:cubicBezTo>
                <a:cubicBezTo>
                  <a:pt x="7140423" y="843777"/>
                  <a:pt x="7143140" y="846883"/>
                  <a:pt x="7143140" y="854066"/>
                </a:cubicBezTo>
                <a:lnTo>
                  <a:pt x="7143162" y="858635"/>
                </a:lnTo>
                <a:lnTo>
                  <a:pt x="7363499" y="801441"/>
                </a:lnTo>
                <a:cubicBezTo>
                  <a:pt x="7365074" y="800811"/>
                  <a:pt x="7366334" y="800181"/>
                  <a:pt x="7367909" y="799551"/>
                </a:cubicBezTo>
                <a:cubicBezTo>
                  <a:pt x="7367909" y="797346"/>
                  <a:pt x="7367909" y="795141"/>
                  <a:pt x="7367909" y="792936"/>
                </a:cubicBezTo>
                <a:cubicBezTo>
                  <a:pt x="7368224" y="788211"/>
                  <a:pt x="7367594" y="785061"/>
                  <a:pt x="7362239" y="782541"/>
                </a:cubicBezTo>
                <a:cubicBezTo>
                  <a:pt x="7355625" y="779392"/>
                  <a:pt x="7355625" y="775296"/>
                  <a:pt x="7360349" y="769312"/>
                </a:cubicBezTo>
                <a:cubicBezTo>
                  <a:pt x="7362239" y="767107"/>
                  <a:pt x="7364129" y="766792"/>
                  <a:pt x="7365389" y="769627"/>
                </a:cubicBezTo>
                <a:cubicBezTo>
                  <a:pt x="7366334" y="772462"/>
                  <a:pt x="7366649" y="772777"/>
                  <a:pt x="7368854" y="770257"/>
                </a:cubicBezTo>
                <a:cubicBezTo>
                  <a:pt x="7372319" y="766162"/>
                  <a:pt x="7372634" y="766477"/>
                  <a:pt x="7374839" y="772777"/>
                </a:cubicBezTo>
                <a:cubicBezTo>
                  <a:pt x="7377044" y="772462"/>
                  <a:pt x="7376729" y="769942"/>
                  <a:pt x="7378304" y="768682"/>
                </a:cubicBezTo>
                <a:cubicBezTo>
                  <a:pt x="7379564" y="768052"/>
                  <a:pt x="7381139" y="767107"/>
                  <a:pt x="7381769" y="768367"/>
                </a:cubicBezTo>
                <a:cubicBezTo>
                  <a:pt x="7383659" y="772462"/>
                  <a:pt x="7384289" y="771517"/>
                  <a:pt x="7387439" y="768682"/>
                </a:cubicBezTo>
                <a:cubicBezTo>
                  <a:pt x="7391534" y="764902"/>
                  <a:pt x="7391219" y="770257"/>
                  <a:pt x="7392164" y="772462"/>
                </a:cubicBezTo>
                <a:cubicBezTo>
                  <a:pt x="7395314" y="772147"/>
                  <a:pt x="7396259" y="763327"/>
                  <a:pt x="7401299" y="770257"/>
                </a:cubicBezTo>
                <a:cubicBezTo>
                  <a:pt x="7402244" y="771832"/>
                  <a:pt x="7402874" y="769627"/>
                  <a:pt x="7403819" y="768997"/>
                </a:cubicBezTo>
                <a:cubicBezTo>
                  <a:pt x="7408858" y="764587"/>
                  <a:pt x="7408544" y="769312"/>
                  <a:pt x="7409488" y="772462"/>
                </a:cubicBezTo>
                <a:cubicBezTo>
                  <a:pt x="7412008" y="771517"/>
                  <a:pt x="7412638" y="767737"/>
                  <a:pt x="7416103" y="767737"/>
                </a:cubicBezTo>
                <a:cubicBezTo>
                  <a:pt x="7416733" y="768367"/>
                  <a:pt x="7417678" y="768997"/>
                  <a:pt x="7417993" y="769627"/>
                </a:cubicBezTo>
                <a:cubicBezTo>
                  <a:pt x="7423978" y="780336"/>
                  <a:pt x="7422403" y="778762"/>
                  <a:pt x="7413268" y="784116"/>
                </a:cubicBezTo>
                <a:cubicBezTo>
                  <a:pt x="7410434" y="785691"/>
                  <a:pt x="7411694" y="786636"/>
                  <a:pt x="7413268" y="788211"/>
                </a:cubicBezTo>
                <a:cubicBezTo>
                  <a:pt x="7442563" y="780966"/>
                  <a:pt x="7471857" y="773406"/>
                  <a:pt x="7501152" y="765847"/>
                </a:cubicBezTo>
                <a:cubicBezTo>
                  <a:pt x="7550291" y="753247"/>
                  <a:pt x="7599745" y="740332"/>
                  <a:pt x="7648884" y="727417"/>
                </a:cubicBezTo>
                <a:cubicBezTo>
                  <a:pt x="7653609" y="726157"/>
                  <a:pt x="7657703" y="726157"/>
                  <a:pt x="7662113" y="727417"/>
                </a:cubicBezTo>
                <a:cubicBezTo>
                  <a:pt x="7670303" y="729307"/>
                  <a:pt x="7678493" y="732457"/>
                  <a:pt x="7687313" y="733402"/>
                </a:cubicBezTo>
                <a:cubicBezTo>
                  <a:pt x="7687313" y="667255"/>
                  <a:pt x="7687313" y="601421"/>
                  <a:pt x="7687313" y="535272"/>
                </a:cubicBezTo>
                <a:cubicBezTo>
                  <a:pt x="7687313" y="494323"/>
                  <a:pt x="7687313" y="453059"/>
                  <a:pt x="7687313" y="411795"/>
                </a:cubicBezTo>
                <a:cubicBezTo>
                  <a:pt x="7687313" y="402660"/>
                  <a:pt x="7687313" y="402660"/>
                  <a:pt x="7696133" y="402660"/>
                </a:cubicBezTo>
                <a:cubicBezTo>
                  <a:pt x="7700858" y="402660"/>
                  <a:pt x="7705898" y="402975"/>
                  <a:pt x="7710622" y="402975"/>
                </a:cubicBezTo>
                <a:cubicBezTo>
                  <a:pt x="7715977" y="402975"/>
                  <a:pt x="7721647" y="402660"/>
                  <a:pt x="7727002" y="402660"/>
                </a:cubicBezTo>
                <a:cubicBezTo>
                  <a:pt x="7730467" y="402660"/>
                  <a:pt x="7732042" y="404550"/>
                  <a:pt x="7732042" y="408015"/>
                </a:cubicBezTo>
                <a:cubicBezTo>
                  <a:pt x="7732042" y="409275"/>
                  <a:pt x="7732042" y="410535"/>
                  <a:pt x="7732042" y="411795"/>
                </a:cubicBezTo>
                <a:cubicBezTo>
                  <a:pt x="7732042" y="522673"/>
                  <a:pt x="7732042" y="633865"/>
                  <a:pt x="7732042" y="745057"/>
                </a:cubicBezTo>
                <a:cubicBezTo>
                  <a:pt x="7744012" y="749467"/>
                  <a:pt x="7756926" y="751987"/>
                  <a:pt x="7769211" y="755137"/>
                </a:cubicBezTo>
                <a:cubicBezTo>
                  <a:pt x="7773936" y="756397"/>
                  <a:pt x="7778346" y="760177"/>
                  <a:pt x="7783701" y="758602"/>
                </a:cubicBezTo>
                <a:cubicBezTo>
                  <a:pt x="7783701" y="644260"/>
                  <a:pt x="7783701" y="529917"/>
                  <a:pt x="7783701" y="415575"/>
                </a:cubicBezTo>
                <a:cubicBezTo>
                  <a:pt x="7783701" y="401085"/>
                  <a:pt x="7782126" y="402660"/>
                  <a:pt x="7796616" y="402660"/>
                </a:cubicBezTo>
                <a:cubicBezTo>
                  <a:pt x="7800396" y="402660"/>
                  <a:pt x="7803860" y="402975"/>
                  <a:pt x="7807325" y="402975"/>
                </a:cubicBezTo>
                <a:cubicBezTo>
                  <a:pt x="7812365" y="402975"/>
                  <a:pt x="7817720" y="402975"/>
                  <a:pt x="7822760" y="402660"/>
                </a:cubicBezTo>
                <a:cubicBezTo>
                  <a:pt x="7827485" y="402345"/>
                  <a:pt x="7829060" y="404550"/>
                  <a:pt x="7828745" y="408960"/>
                </a:cubicBezTo>
                <a:cubicBezTo>
                  <a:pt x="7828745" y="411795"/>
                  <a:pt x="7828745" y="414315"/>
                  <a:pt x="7828745" y="416835"/>
                </a:cubicBezTo>
                <a:cubicBezTo>
                  <a:pt x="7828745" y="534642"/>
                  <a:pt x="7828745" y="652765"/>
                  <a:pt x="7828745" y="770572"/>
                </a:cubicBezTo>
                <a:cubicBezTo>
                  <a:pt x="7841660" y="774036"/>
                  <a:pt x="7854260" y="777186"/>
                  <a:pt x="7867174" y="780652"/>
                </a:cubicBezTo>
                <a:cubicBezTo>
                  <a:pt x="7869064" y="780022"/>
                  <a:pt x="7870954" y="779706"/>
                  <a:pt x="7870954" y="777186"/>
                </a:cubicBezTo>
                <a:cubicBezTo>
                  <a:pt x="7870954" y="774036"/>
                  <a:pt x="7870954" y="771202"/>
                  <a:pt x="7870954" y="768367"/>
                </a:cubicBezTo>
                <a:cubicBezTo>
                  <a:pt x="7870954" y="696548"/>
                  <a:pt x="7870954" y="625046"/>
                  <a:pt x="7870954" y="553542"/>
                </a:cubicBezTo>
                <a:cubicBezTo>
                  <a:pt x="7870954" y="549762"/>
                  <a:pt x="7871269" y="545667"/>
                  <a:pt x="7871269" y="541887"/>
                </a:cubicBezTo>
                <a:cubicBezTo>
                  <a:pt x="7870954" y="534327"/>
                  <a:pt x="7870639" y="526452"/>
                  <a:pt x="7870639" y="518892"/>
                </a:cubicBezTo>
                <a:cubicBezTo>
                  <a:pt x="7870639" y="511018"/>
                  <a:pt x="7870954" y="511018"/>
                  <a:pt x="7878514" y="511018"/>
                </a:cubicBezTo>
                <a:cubicBezTo>
                  <a:pt x="7895524" y="511018"/>
                  <a:pt x="7912533" y="511018"/>
                  <a:pt x="7929543" y="511018"/>
                </a:cubicBezTo>
                <a:cubicBezTo>
                  <a:pt x="7942458" y="511018"/>
                  <a:pt x="7955058" y="511018"/>
                  <a:pt x="7967972" y="511018"/>
                </a:cubicBezTo>
                <a:cubicBezTo>
                  <a:pt x="7970807" y="511018"/>
                  <a:pt x="7974272" y="511963"/>
                  <a:pt x="7977107" y="509758"/>
                </a:cubicBezTo>
                <a:cubicBezTo>
                  <a:pt x="7976792" y="500308"/>
                  <a:pt x="7976792" y="490543"/>
                  <a:pt x="7976792" y="481093"/>
                </a:cubicBezTo>
                <a:cubicBezTo>
                  <a:pt x="7976792" y="479203"/>
                  <a:pt x="7976477" y="476683"/>
                  <a:pt x="7979627" y="476368"/>
                </a:cubicBezTo>
                <a:cubicBezTo>
                  <a:pt x="7983722" y="476054"/>
                  <a:pt x="7983407" y="478888"/>
                  <a:pt x="7983407" y="481409"/>
                </a:cubicBezTo>
                <a:cubicBezTo>
                  <a:pt x="7983722" y="491173"/>
                  <a:pt x="7983722" y="501253"/>
                  <a:pt x="7983722" y="511018"/>
                </a:cubicBezTo>
                <a:cubicBezTo>
                  <a:pt x="7986242" y="511018"/>
                  <a:pt x="7988447" y="511018"/>
                  <a:pt x="7990967" y="511018"/>
                </a:cubicBezTo>
                <a:cubicBezTo>
                  <a:pt x="7990967" y="502828"/>
                  <a:pt x="7991282" y="494323"/>
                  <a:pt x="7991282" y="486133"/>
                </a:cubicBezTo>
                <a:cubicBezTo>
                  <a:pt x="7991282" y="484243"/>
                  <a:pt x="7991282" y="482353"/>
                  <a:pt x="7991282" y="480463"/>
                </a:cubicBezTo>
                <a:cubicBezTo>
                  <a:pt x="7991282" y="477944"/>
                  <a:pt x="7992227" y="476054"/>
                  <a:pt x="7995062" y="476054"/>
                </a:cubicBezTo>
                <a:cubicBezTo>
                  <a:pt x="7998212" y="475739"/>
                  <a:pt x="7998842" y="477629"/>
                  <a:pt x="7998842" y="480149"/>
                </a:cubicBezTo>
                <a:cubicBezTo>
                  <a:pt x="7998842" y="488023"/>
                  <a:pt x="7998842" y="496213"/>
                  <a:pt x="7998842" y="504088"/>
                </a:cubicBezTo>
                <a:cubicBezTo>
                  <a:pt x="7998842" y="506293"/>
                  <a:pt x="7999157" y="508498"/>
                  <a:pt x="7999157" y="510703"/>
                </a:cubicBezTo>
                <a:cubicBezTo>
                  <a:pt x="8001676" y="510703"/>
                  <a:pt x="8003881" y="510703"/>
                  <a:pt x="8006401" y="510703"/>
                </a:cubicBezTo>
                <a:cubicBezTo>
                  <a:pt x="8006401" y="502513"/>
                  <a:pt x="8006716" y="494008"/>
                  <a:pt x="8006716" y="485818"/>
                </a:cubicBezTo>
                <a:cubicBezTo>
                  <a:pt x="8006716" y="483929"/>
                  <a:pt x="8006716" y="482039"/>
                  <a:pt x="8006716" y="480149"/>
                </a:cubicBezTo>
                <a:cubicBezTo>
                  <a:pt x="8006716" y="477313"/>
                  <a:pt x="8007661" y="475739"/>
                  <a:pt x="8010497" y="475739"/>
                </a:cubicBezTo>
                <a:cubicBezTo>
                  <a:pt x="8013646" y="475424"/>
                  <a:pt x="8014276" y="477313"/>
                  <a:pt x="8014276" y="479833"/>
                </a:cubicBezTo>
                <a:cubicBezTo>
                  <a:pt x="8014276" y="487709"/>
                  <a:pt x="8014276" y="495898"/>
                  <a:pt x="8014276" y="503773"/>
                </a:cubicBezTo>
                <a:cubicBezTo>
                  <a:pt x="8014276" y="505978"/>
                  <a:pt x="8014591" y="508183"/>
                  <a:pt x="8014591" y="510388"/>
                </a:cubicBezTo>
                <a:cubicBezTo>
                  <a:pt x="8044515" y="510388"/>
                  <a:pt x="8074755" y="510388"/>
                  <a:pt x="8104995" y="510388"/>
                </a:cubicBezTo>
                <a:cubicBezTo>
                  <a:pt x="8104679" y="504718"/>
                  <a:pt x="8107514" y="503143"/>
                  <a:pt x="8113184" y="503143"/>
                </a:cubicBezTo>
                <a:cubicBezTo>
                  <a:pt x="8138384" y="503458"/>
                  <a:pt x="8163898" y="503773"/>
                  <a:pt x="8189098" y="503143"/>
                </a:cubicBezTo>
                <a:cubicBezTo>
                  <a:pt x="8195398" y="502828"/>
                  <a:pt x="8198548" y="505033"/>
                  <a:pt x="8199807" y="510703"/>
                </a:cubicBezTo>
                <a:cubicBezTo>
                  <a:pt x="8213982" y="510703"/>
                  <a:pt x="8213982" y="510703"/>
                  <a:pt x="8213037" y="525192"/>
                </a:cubicBezTo>
                <a:cubicBezTo>
                  <a:pt x="8213037" y="530862"/>
                  <a:pt x="8213037" y="536532"/>
                  <a:pt x="8212722" y="542202"/>
                </a:cubicBezTo>
                <a:cubicBezTo>
                  <a:pt x="8212722" y="545982"/>
                  <a:pt x="8213037" y="549447"/>
                  <a:pt x="8213037" y="552912"/>
                </a:cubicBezTo>
                <a:lnTo>
                  <a:pt x="8213037" y="899839"/>
                </a:lnTo>
                <a:lnTo>
                  <a:pt x="8222585" y="899839"/>
                </a:lnTo>
                <a:lnTo>
                  <a:pt x="8222588" y="899188"/>
                </a:lnTo>
                <a:lnTo>
                  <a:pt x="8361723" y="819757"/>
                </a:lnTo>
                <a:lnTo>
                  <a:pt x="8400660" y="891401"/>
                </a:lnTo>
                <a:lnTo>
                  <a:pt x="8528374" y="819237"/>
                </a:lnTo>
                <a:lnTo>
                  <a:pt x="8564716" y="886728"/>
                </a:lnTo>
                <a:cubicBezTo>
                  <a:pt x="8564716" y="832735"/>
                  <a:pt x="8565754" y="778742"/>
                  <a:pt x="8566273" y="724750"/>
                </a:cubicBezTo>
                <a:cubicBezTo>
                  <a:pt x="8566273" y="702426"/>
                  <a:pt x="8567831" y="700868"/>
                  <a:pt x="8590674" y="700868"/>
                </a:cubicBezTo>
                <a:cubicBezTo>
                  <a:pt x="8620266" y="700868"/>
                  <a:pt x="8617151" y="704503"/>
                  <a:pt x="8617151" y="674910"/>
                </a:cubicBezTo>
                <a:cubicBezTo>
                  <a:pt x="8617151" y="658297"/>
                  <a:pt x="8617151" y="641165"/>
                  <a:pt x="8617151" y="624552"/>
                </a:cubicBezTo>
                <a:cubicBezTo>
                  <a:pt x="8617670" y="600671"/>
                  <a:pt x="8628053" y="582500"/>
                  <a:pt x="8649858" y="572636"/>
                </a:cubicBezTo>
                <a:cubicBezTo>
                  <a:pt x="8659722" y="568483"/>
                  <a:pt x="8663356" y="562771"/>
                  <a:pt x="8662318" y="552388"/>
                </a:cubicBezTo>
                <a:cubicBezTo>
                  <a:pt x="8661280" y="543043"/>
                  <a:pt x="8661799" y="533698"/>
                  <a:pt x="8661799" y="524353"/>
                </a:cubicBezTo>
                <a:cubicBezTo>
                  <a:pt x="8661280" y="514490"/>
                  <a:pt x="8665952" y="509298"/>
                  <a:pt x="8675816" y="509298"/>
                </a:cubicBezTo>
                <a:cubicBezTo>
                  <a:pt x="8715273" y="509298"/>
                  <a:pt x="8754729" y="509298"/>
                  <a:pt x="8794185" y="509298"/>
                </a:cubicBezTo>
                <a:cubicBezTo>
                  <a:pt x="8806645" y="509298"/>
                  <a:pt x="8810279" y="516566"/>
                  <a:pt x="8810279" y="527469"/>
                </a:cubicBezTo>
                <a:cubicBezTo>
                  <a:pt x="8809760" y="563810"/>
                  <a:pt x="8809760" y="600151"/>
                  <a:pt x="8810279" y="636493"/>
                </a:cubicBezTo>
                <a:cubicBezTo>
                  <a:pt x="8810279" y="649991"/>
                  <a:pt x="8811317" y="664008"/>
                  <a:pt x="8811837" y="677506"/>
                </a:cubicBezTo>
                <a:cubicBezTo>
                  <a:pt x="8811837" y="681659"/>
                  <a:pt x="8811837" y="686851"/>
                  <a:pt x="8817547" y="686332"/>
                </a:cubicBezTo>
                <a:cubicBezTo>
                  <a:pt x="8822739" y="685813"/>
                  <a:pt x="8822220" y="681659"/>
                  <a:pt x="8822220" y="678025"/>
                </a:cubicBezTo>
                <a:cubicBezTo>
                  <a:pt x="8822220" y="669200"/>
                  <a:pt x="8822739" y="660893"/>
                  <a:pt x="8822220" y="652587"/>
                </a:cubicBezTo>
                <a:cubicBezTo>
                  <a:pt x="8821701" y="641684"/>
                  <a:pt x="8826373" y="635454"/>
                  <a:pt x="8837795" y="637012"/>
                </a:cubicBezTo>
                <a:cubicBezTo>
                  <a:pt x="8849216" y="638569"/>
                  <a:pt x="8854408" y="634935"/>
                  <a:pt x="8854408" y="621956"/>
                </a:cubicBezTo>
                <a:cubicBezTo>
                  <a:pt x="8854408" y="603786"/>
                  <a:pt x="8863234" y="589249"/>
                  <a:pt x="8877770" y="577828"/>
                </a:cubicBezTo>
                <a:cubicBezTo>
                  <a:pt x="8884000" y="572636"/>
                  <a:pt x="8891268" y="569521"/>
                  <a:pt x="8895941" y="561214"/>
                </a:cubicBezTo>
                <a:cubicBezTo>
                  <a:pt x="8900613" y="552908"/>
                  <a:pt x="8927610" y="556023"/>
                  <a:pt x="8932282" y="564848"/>
                </a:cubicBezTo>
                <a:cubicBezTo>
                  <a:pt x="8934359" y="568483"/>
                  <a:pt x="8936955" y="570559"/>
                  <a:pt x="8940589" y="572636"/>
                </a:cubicBezTo>
                <a:cubicBezTo>
                  <a:pt x="8962394" y="585096"/>
                  <a:pt x="8972258" y="604305"/>
                  <a:pt x="8972258" y="628706"/>
                </a:cubicBezTo>
                <a:cubicBezTo>
                  <a:pt x="8972258" y="659855"/>
                  <a:pt x="8972258" y="691523"/>
                  <a:pt x="8972258" y="722673"/>
                </a:cubicBezTo>
                <a:lnTo>
                  <a:pt x="9035595" y="719558"/>
                </a:lnTo>
                <a:lnTo>
                  <a:pt x="9068822" y="146923"/>
                </a:lnTo>
                <a:lnTo>
                  <a:pt x="9146177" y="146923"/>
                </a:lnTo>
                <a:lnTo>
                  <a:pt x="9180961" y="716962"/>
                </a:lnTo>
                <a:lnTo>
                  <a:pt x="9225090" y="715405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D5F95E-A64B-4CF3-896F-F3B321903429}"/>
              </a:ext>
            </a:extLst>
          </p:cNvPr>
          <p:cNvGrpSpPr/>
          <p:nvPr userDrawn="1"/>
        </p:nvGrpSpPr>
        <p:grpSpPr>
          <a:xfrm>
            <a:off x="218787" y="2622975"/>
            <a:ext cx="11517590" cy="3946317"/>
            <a:chOff x="218787" y="2622975"/>
            <a:chExt cx="11517590" cy="3946317"/>
          </a:xfrm>
          <a:solidFill>
            <a:schemeClr val="bg1">
              <a:alpha val="5000"/>
            </a:schemeClr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C598B69-F9FE-4154-B147-8335AB2E2E58}"/>
                </a:ext>
              </a:extLst>
            </p:cNvPr>
            <p:cNvGrpSpPr/>
            <p:nvPr/>
          </p:nvGrpSpPr>
          <p:grpSpPr>
            <a:xfrm rot="12366785">
              <a:off x="10129411" y="5122363"/>
              <a:ext cx="1606966" cy="1446929"/>
              <a:chOff x="6486650" y="2648852"/>
              <a:chExt cx="2745260" cy="2471860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2891B34-6F88-4D11-AD5C-410F7771AEA2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31D81169-CACA-4F00-B325-E9872F60ED27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F939FB8C-F4E6-45BF-BE92-A0D7E337E986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E7D2F5C8-112A-47AC-8EBA-CA3BCCFFD653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07F2CD7-68E5-49F5-BBED-77DA2BFBE7AD}"/>
                </a:ext>
              </a:extLst>
            </p:cNvPr>
            <p:cNvSpPr/>
            <p:nvPr/>
          </p:nvSpPr>
          <p:spPr>
            <a:xfrm>
              <a:off x="10132589" y="4237994"/>
              <a:ext cx="577306" cy="577307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CD81010-EBF6-414C-927A-9FFCBAFAE158}"/>
                </a:ext>
              </a:extLst>
            </p:cNvPr>
            <p:cNvGrpSpPr/>
            <p:nvPr/>
          </p:nvGrpSpPr>
          <p:grpSpPr>
            <a:xfrm rot="2159485">
              <a:off x="10055501" y="296435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35FFD8-C758-4E69-865F-0D3F0FF08A12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5B2E929D-2A5A-4E4D-8AFF-089163D7F028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8A8A0495-30E8-45A0-B48A-6EFDF9C8B696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86DEB52C-C941-4797-8322-11F1C0AD0C40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25B6E65-0935-40EC-806D-53C1E043E564}"/>
                </a:ext>
              </a:extLst>
            </p:cNvPr>
            <p:cNvSpPr/>
            <p:nvPr/>
          </p:nvSpPr>
          <p:spPr>
            <a:xfrm>
              <a:off x="5436819" y="3673417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7478775-9720-4065-9D9F-0A2FCB97F2F0}"/>
                </a:ext>
              </a:extLst>
            </p:cNvPr>
            <p:cNvSpPr/>
            <p:nvPr/>
          </p:nvSpPr>
          <p:spPr>
            <a:xfrm>
              <a:off x="4032637" y="2622975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466B1FD-A1C4-48E5-82F9-88F257D12E08}"/>
                </a:ext>
              </a:extLst>
            </p:cNvPr>
            <p:cNvSpPr/>
            <p:nvPr/>
          </p:nvSpPr>
          <p:spPr>
            <a:xfrm>
              <a:off x="4673077" y="4204265"/>
              <a:ext cx="853923" cy="853924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4777225-2D61-4C66-B198-7D070CA8492F}"/>
                </a:ext>
              </a:extLst>
            </p:cNvPr>
            <p:cNvGrpSpPr/>
            <p:nvPr/>
          </p:nvGrpSpPr>
          <p:grpSpPr>
            <a:xfrm rot="2246763">
              <a:off x="932314" y="2900862"/>
              <a:ext cx="3054679" cy="1218879"/>
              <a:chOff x="1727363" y="3556278"/>
              <a:chExt cx="3054679" cy="1218879"/>
            </a:xfrm>
            <a:grp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3E67246-C28F-4691-8DF2-21886E878D44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5925A4A-CBF1-48EF-AB30-CEBB54EC947A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59AB121F-74A9-4A6A-B896-45331194465F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CC131B02-5DBE-4634-A680-3DE71C853BD5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D8BF0D2-0FDC-4959-85DD-F748038440E1}"/>
                  </a:ext>
                </a:extLst>
              </p:cNvPr>
              <p:cNvSpPr/>
              <p:nvPr/>
            </p:nvSpPr>
            <p:spPr>
              <a:xfrm>
                <a:off x="1727363" y="4086481"/>
                <a:ext cx="683882" cy="686216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C9083CC-CC13-4BCC-8521-7079F8EBE42B}"/>
                </a:ext>
              </a:extLst>
            </p:cNvPr>
            <p:cNvGrpSpPr/>
            <p:nvPr/>
          </p:nvGrpSpPr>
          <p:grpSpPr>
            <a:xfrm>
              <a:off x="6486650" y="2648852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CC45CD8-C56F-467E-BEF3-DF307BE9C4B4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A74DC46F-EE01-49F6-894A-71B37D0AC15C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1AB69D80-C161-41AB-A5DD-3B118793A012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718FFC3D-130E-4587-9FAD-F134E15CA98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AE715F5-3FF5-4CC0-99F7-2396CA9783A9}"/>
                </a:ext>
              </a:extLst>
            </p:cNvPr>
            <p:cNvGrpSpPr/>
            <p:nvPr/>
          </p:nvGrpSpPr>
          <p:grpSpPr>
            <a:xfrm rot="18655185">
              <a:off x="7923365" y="480976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307BAC0-5062-49C4-A10C-F15443D0B43E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CF69320-9037-483C-B337-9C3798F9516C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E8FAEED8-8E0A-4D16-BC31-1DD02EB1FE84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BEF1D94-1333-4CA0-B29B-49A00AFB5E03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943520-8E50-4DAD-A59E-7A5A1DEE2133}"/>
                </a:ext>
              </a:extLst>
            </p:cNvPr>
            <p:cNvGrpSpPr/>
            <p:nvPr/>
          </p:nvGrpSpPr>
          <p:grpSpPr>
            <a:xfrm>
              <a:off x="218787" y="4076953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A826ACA-0EB1-4F7B-86EA-A2622410F84A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1613B70-341B-437A-A0D4-569BDB3F76E5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A96EF5B8-28BF-47BD-A097-7ADED01EDC98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A9D3A2AA-E3A6-42DB-936E-D30F8E2F943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7C996FD-CF0A-4F68-895E-6062455A1573}"/>
                </a:ext>
              </a:extLst>
            </p:cNvPr>
            <p:cNvSpPr/>
            <p:nvPr/>
          </p:nvSpPr>
          <p:spPr>
            <a:xfrm>
              <a:off x="4309443" y="5224203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6A48627-8991-4822-BA51-E0B5CA3A4F9C}"/>
                </a:ext>
              </a:extLst>
            </p:cNvPr>
            <p:cNvSpPr/>
            <p:nvPr/>
          </p:nvSpPr>
          <p:spPr>
            <a:xfrm>
              <a:off x="3167084" y="4595897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5F068BD-5041-4E65-88AE-B9DC621AE8FB}"/>
                </a:ext>
              </a:extLst>
            </p:cNvPr>
            <p:cNvSpPr/>
            <p:nvPr/>
          </p:nvSpPr>
          <p:spPr>
            <a:xfrm rot="2246763">
              <a:off x="322349" y="3332008"/>
              <a:ext cx="1218879" cy="1218879"/>
            </a:xfrm>
            <a:custGeom>
              <a:avLst/>
              <a:gdLst>
                <a:gd name="connsiteX0" fmla="*/ 894776 w 1774962"/>
                <a:gd name="connsiteY0" fmla="*/ 1775736 h 1774962"/>
                <a:gd name="connsiteX1" fmla="*/ 852466 w 1774962"/>
                <a:gd name="connsiteY1" fmla="*/ 1775736 h 1774962"/>
                <a:gd name="connsiteX2" fmla="*/ 839567 w 1774962"/>
                <a:gd name="connsiteY2" fmla="*/ 1764901 h 1774962"/>
                <a:gd name="connsiteX3" fmla="*/ 819960 w 1774962"/>
                <a:gd name="connsiteY3" fmla="*/ 1666349 h 1774962"/>
                <a:gd name="connsiteX4" fmla="*/ 822024 w 1774962"/>
                <a:gd name="connsiteY4" fmla="*/ 1636938 h 1774962"/>
                <a:gd name="connsiteX5" fmla="*/ 811704 w 1774962"/>
                <a:gd name="connsiteY5" fmla="*/ 1623523 h 1774962"/>
                <a:gd name="connsiteX6" fmla="*/ 695093 w 1774962"/>
                <a:gd name="connsiteY6" fmla="*/ 1601852 h 1774962"/>
                <a:gd name="connsiteX7" fmla="*/ 680130 w 1774962"/>
                <a:gd name="connsiteY7" fmla="*/ 1610623 h 1774962"/>
                <a:gd name="connsiteX8" fmla="*/ 615116 w 1774962"/>
                <a:gd name="connsiteY8" fmla="*/ 1727234 h 1774962"/>
                <a:gd name="connsiteX9" fmla="*/ 603765 w 1774962"/>
                <a:gd name="connsiteY9" fmla="*/ 1730330 h 1774962"/>
                <a:gd name="connsiteX10" fmla="*/ 512953 w 1774962"/>
                <a:gd name="connsiteY10" fmla="*/ 1694212 h 1774962"/>
                <a:gd name="connsiteX11" fmla="*/ 507277 w 1774962"/>
                <a:gd name="connsiteY11" fmla="*/ 1681828 h 1774962"/>
                <a:gd name="connsiteX12" fmla="*/ 527400 w 1774962"/>
                <a:gd name="connsiteY12" fmla="*/ 1583277 h 1774962"/>
                <a:gd name="connsiteX13" fmla="*/ 541848 w 1774962"/>
                <a:gd name="connsiteY13" fmla="*/ 1552834 h 1774962"/>
                <a:gd name="connsiteX14" fmla="*/ 537720 w 1774962"/>
                <a:gd name="connsiteY14" fmla="*/ 1539418 h 1774962"/>
                <a:gd name="connsiteX15" fmla="*/ 435041 w 1774962"/>
                <a:gd name="connsiteY15" fmla="*/ 1472857 h 1774962"/>
                <a:gd name="connsiteX16" fmla="*/ 420593 w 1774962"/>
                <a:gd name="connsiteY16" fmla="*/ 1474921 h 1774962"/>
                <a:gd name="connsiteX17" fmla="*/ 315334 w 1774962"/>
                <a:gd name="connsiteY17" fmla="*/ 1559026 h 1774962"/>
                <a:gd name="connsiteX18" fmla="*/ 302950 w 1774962"/>
                <a:gd name="connsiteY18" fmla="*/ 1557478 h 1774962"/>
                <a:gd name="connsiteX19" fmla="*/ 233809 w 1774962"/>
                <a:gd name="connsiteY19" fmla="*/ 1490401 h 1774962"/>
                <a:gd name="connsiteX20" fmla="*/ 232777 w 1774962"/>
                <a:gd name="connsiteY20" fmla="*/ 1476985 h 1774962"/>
                <a:gd name="connsiteX21" fmla="*/ 289019 w 1774962"/>
                <a:gd name="connsiteY21" fmla="*/ 1393397 h 1774962"/>
                <a:gd name="connsiteX22" fmla="*/ 312754 w 1774962"/>
                <a:gd name="connsiteY22" fmla="*/ 1371726 h 1774962"/>
                <a:gd name="connsiteX23" fmla="*/ 314818 w 1774962"/>
                <a:gd name="connsiteY23" fmla="*/ 1355731 h 1774962"/>
                <a:gd name="connsiteX24" fmla="*/ 246193 w 1774962"/>
                <a:gd name="connsiteY24" fmla="*/ 1255631 h 1774962"/>
                <a:gd name="connsiteX25" fmla="*/ 230713 w 1774962"/>
                <a:gd name="connsiteY25" fmla="*/ 1253051 h 1774962"/>
                <a:gd name="connsiteX26" fmla="*/ 102751 w 1774962"/>
                <a:gd name="connsiteY26" fmla="*/ 1289685 h 1774962"/>
                <a:gd name="connsiteX27" fmla="*/ 91916 w 1774962"/>
                <a:gd name="connsiteY27" fmla="*/ 1282978 h 1774962"/>
                <a:gd name="connsiteX28" fmla="*/ 53733 w 1774962"/>
                <a:gd name="connsiteY28" fmla="*/ 1194230 h 1774962"/>
                <a:gd name="connsiteX29" fmla="*/ 58377 w 1774962"/>
                <a:gd name="connsiteY29" fmla="*/ 1181330 h 1774962"/>
                <a:gd name="connsiteX30" fmla="*/ 142481 w 1774962"/>
                <a:gd name="connsiteY30" fmla="*/ 1125605 h 1774962"/>
                <a:gd name="connsiteX31" fmla="*/ 173956 w 1774962"/>
                <a:gd name="connsiteY31" fmla="*/ 1114253 h 1774962"/>
                <a:gd name="connsiteX32" fmla="*/ 180664 w 1774962"/>
                <a:gd name="connsiteY32" fmla="*/ 1101870 h 1774962"/>
                <a:gd name="connsiteX33" fmla="*/ 154865 w 1774962"/>
                <a:gd name="connsiteY33" fmla="*/ 981131 h 1774962"/>
                <a:gd name="connsiteX34" fmla="*/ 144029 w 1774962"/>
                <a:gd name="connsiteY34" fmla="*/ 973391 h 1774962"/>
                <a:gd name="connsiteX35" fmla="*/ 10391 w 1774962"/>
                <a:gd name="connsiteY35" fmla="*/ 958428 h 1774962"/>
                <a:gd name="connsiteX36" fmla="*/ 2135 w 1774962"/>
                <a:gd name="connsiteY36" fmla="*/ 948624 h 1774962"/>
                <a:gd name="connsiteX37" fmla="*/ 588 w 1774962"/>
                <a:gd name="connsiteY37" fmla="*/ 850589 h 1774962"/>
                <a:gd name="connsiteX38" fmla="*/ 10391 w 1774962"/>
                <a:gd name="connsiteY38" fmla="*/ 840785 h 1774962"/>
                <a:gd name="connsiteX39" fmla="*/ 110491 w 1774962"/>
                <a:gd name="connsiteY39" fmla="*/ 820662 h 1774962"/>
                <a:gd name="connsiteX40" fmla="*/ 139901 w 1774962"/>
                <a:gd name="connsiteY40" fmla="*/ 822726 h 1774962"/>
                <a:gd name="connsiteX41" fmla="*/ 153317 w 1774962"/>
                <a:gd name="connsiteY41" fmla="*/ 811890 h 1774962"/>
                <a:gd name="connsiteX42" fmla="*/ 174472 w 1774962"/>
                <a:gd name="connsiteY42" fmla="*/ 696827 h 1774962"/>
                <a:gd name="connsiteX43" fmla="*/ 164152 w 1774962"/>
                <a:gd name="connsiteY43" fmla="*/ 680316 h 1774962"/>
                <a:gd name="connsiteX44" fmla="*/ 49090 w 1774962"/>
                <a:gd name="connsiteY44" fmla="*/ 615819 h 1774962"/>
                <a:gd name="connsiteX45" fmla="*/ 45993 w 1774962"/>
                <a:gd name="connsiteY45" fmla="*/ 606015 h 1774962"/>
                <a:gd name="connsiteX46" fmla="*/ 82628 w 1774962"/>
                <a:gd name="connsiteY46" fmla="*/ 513655 h 1774962"/>
                <a:gd name="connsiteX47" fmla="*/ 93979 w 1774962"/>
                <a:gd name="connsiteY47" fmla="*/ 508496 h 1774962"/>
                <a:gd name="connsiteX48" fmla="*/ 224006 w 1774962"/>
                <a:gd name="connsiteY48" fmla="*/ 543066 h 1774962"/>
                <a:gd name="connsiteX49" fmla="*/ 236905 w 1774962"/>
                <a:gd name="connsiteY49" fmla="*/ 538938 h 1774962"/>
                <a:gd name="connsiteX50" fmla="*/ 302434 w 1774962"/>
                <a:gd name="connsiteY50" fmla="*/ 437291 h 1774962"/>
                <a:gd name="connsiteX51" fmla="*/ 302950 w 1774962"/>
                <a:gd name="connsiteY51" fmla="*/ 423359 h 1774962"/>
                <a:gd name="connsiteX52" fmla="*/ 238453 w 1774962"/>
                <a:gd name="connsiteY52" fmla="*/ 346995 h 1774962"/>
                <a:gd name="connsiteX53" fmla="*/ 228650 w 1774962"/>
                <a:gd name="connsiteY53" fmla="*/ 333063 h 1774962"/>
                <a:gd name="connsiteX54" fmla="*/ 230713 w 1774962"/>
                <a:gd name="connsiteY54" fmla="*/ 290237 h 1774962"/>
                <a:gd name="connsiteX55" fmla="*/ 283859 w 1774962"/>
                <a:gd name="connsiteY55" fmla="*/ 236060 h 1774962"/>
                <a:gd name="connsiteX56" fmla="*/ 300370 w 1774962"/>
                <a:gd name="connsiteY56" fmla="*/ 234512 h 1774962"/>
                <a:gd name="connsiteX57" fmla="*/ 380863 w 1774962"/>
                <a:gd name="connsiteY57" fmla="*/ 288173 h 1774962"/>
                <a:gd name="connsiteX58" fmla="*/ 403050 w 1774962"/>
                <a:gd name="connsiteY58" fmla="*/ 311392 h 1774962"/>
                <a:gd name="connsiteX59" fmla="*/ 422141 w 1774962"/>
                <a:gd name="connsiteY59" fmla="*/ 313972 h 1774962"/>
                <a:gd name="connsiteX60" fmla="*/ 519661 w 1774962"/>
                <a:gd name="connsiteY60" fmla="*/ 246895 h 1774962"/>
                <a:gd name="connsiteX61" fmla="*/ 524820 w 1774962"/>
                <a:gd name="connsiteY61" fmla="*/ 233996 h 1774962"/>
                <a:gd name="connsiteX62" fmla="*/ 492314 w 1774962"/>
                <a:gd name="connsiteY62" fmla="*/ 127704 h 1774962"/>
                <a:gd name="connsiteX63" fmla="*/ 514501 w 1774962"/>
                <a:gd name="connsiteY63" fmla="*/ 82298 h 1774962"/>
                <a:gd name="connsiteX64" fmla="*/ 578482 w 1774962"/>
                <a:gd name="connsiteY64" fmla="*/ 55468 h 1774962"/>
                <a:gd name="connsiteX65" fmla="*/ 595509 w 1774962"/>
                <a:gd name="connsiteY65" fmla="*/ 60111 h 1774962"/>
                <a:gd name="connsiteX66" fmla="*/ 648655 w 1774962"/>
                <a:gd name="connsiteY66" fmla="*/ 139572 h 1774962"/>
                <a:gd name="connsiteX67" fmla="*/ 661039 w 1774962"/>
                <a:gd name="connsiteY67" fmla="*/ 172078 h 1774962"/>
                <a:gd name="connsiteX68" fmla="*/ 675486 w 1774962"/>
                <a:gd name="connsiteY68" fmla="*/ 180334 h 1774962"/>
                <a:gd name="connsiteX69" fmla="*/ 792613 w 1774962"/>
                <a:gd name="connsiteY69" fmla="*/ 155567 h 1774962"/>
                <a:gd name="connsiteX70" fmla="*/ 801900 w 1774962"/>
                <a:gd name="connsiteY70" fmla="*/ 143700 h 1774962"/>
                <a:gd name="connsiteX71" fmla="*/ 816864 w 1774962"/>
                <a:gd name="connsiteY71" fmla="*/ 11094 h 1774962"/>
                <a:gd name="connsiteX72" fmla="*/ 826151 w 1774962"/>
                <a:gd name="connsiteY72" fmla="*/ 2322 h 1774962"/>
                <a:gd name="connsiteX73" fmla="*/ 925219 w 1774962"/>
                <a:gd name="connsiteY73" fmla="*/ 774 h 1774962"/>
                <a:gd name="connsiteX74" fmla="*/ 934507 w 1774962"/>
                <a:gd name="connsiteY74" fmla="*/ 10062 h 1774962"/>
                <a:gd name="connsiteX75" fmla="*/ 954114 w 1774962"/>
                <a:gd name="connsiteY75" fmla="*/ 111193 h 1774962"/>
                <a:gd name="connsiteX76" fmla="*/ 952050 w 1774962"/>
                <a:gd name="connsiteY76" fmla="*/ 140604 h 1774962"/>
                <a:gd name="connsiteX77" fmla="*/ 962369 w 1774962"/>
                <a:gd name="connsiteY77" fmla="*/ 152987 h 1774962"/>
                <a:gd name="connsiteX78" fmla="*/ 1078980 w 1774962"/>
                <a:gd name="connsiteY78" fmla="*/ 174658 h 1774962"/>
                <a:gd name="connsiteX79" fmla="*/ 1093428 w 1774962"/>
                <a:gd name="connsiteY79" fmla="*/ 168467 h 1774962"/>
                <a:gd name="connsiteX80" fmla="*/ 1147089 w 1774962"/>
                <a:gd name="connsiteY80" fmla="*/ 69399 h 1774962"/>
                <a:gd name="connsiteX81" fmla="*/ 1192495 w 1774962"/>
                <a:gd name="connsiteY81" fmla="*/ 54436 h 1774962"/>
                <a:gd name="connsiteX82" fmla="*/ 1258024 w 1774962"/>
                <a:gd name="connsiteY82" fmla="*/ 81266 h 1774962"/>
                <a:gd name="connsiteX83" fmla="*/ 1267312 w 1774962"/>
                <a:gd name="connsiteY83" fmla="*/ 96746 h 1774962"/>
                <a:gd name="connsiteX84" fmla="*/ 1247705 w 1774962"/>
                <a:gd name="connsiteY84" fmla="*/ 192718 h 1774962"/>
                <a:gd name="connsiteX85" fmla="*/ 1233258 w 1774962"/>
                <a:gd name="connsiteY85" fmla="*/ 224192 h 1774962"/>
                <a:gd name="connsiteX86" fmla="*/ 1237385 w 1774962"/>
                <a:gd name="connsiteY86" fmla="*/ 237608 h 1774962"/>
                <a:gd name="connsiteX87" fmla="*/ 1340065 w 1774962"/>
                <a:gd name="connsiteY87" fmla="*/ 304169 h 1774962"/>
                <a:gd name="connsiteX88" fmla="*/ 1354512 w 1774962"/>
                <a:gd name="connsiteY88" fmla="*/ 302621 h 1774962"/>
                <a:gd name="connsiteX89" fmla="*/ 1459771 w 1774962"/>
                <a:gd name="connsiteY89" fmla="*/ 218516 h 1774962"/>
                <a:gd name="connsiteX90" fmla="*/ 1472155 w 1774962"/>
                <a:gd name="connsiteY90" fmla="*/ 220064 h 1774962"/>
                <a:gd name="connsiteX91" fmla="*/ 1541296 w 1774962"/>
                <a:gd name="connsiteY91" fmla="*/ 287657 h 1774962"/>
                <a:gd name="connsiteX92" fmla="*/ 1542328 w 1774962"/>
                <a:gd name="connsiteY92" fmla="*/ 301073 h 1774962"/>
                <a:gd name="connsiteX93" fmla="*/ 1485570 w 1774962"/>
                <a:gd name="connsiteY93" fmla="*/ 385693 h 1774962"/>
                <a:gd name="connsiteX94" fmla="*/ 1462868 w 1774962"/>
                <a:gd name="connsiteY94" fmla="*/ 406332 h 1774962"/>
                <a:gd name="connsiteX95" fmla="*/ 1460803 w 1774962"/>
                <a:gd name="connsiteY95" fmla="*/ 422327 h 1774962"/>
                <a:gd name="connsiteX96" fmla="*/ 1529428 w 1774962"/>
                <a:gd name="connsiteY96" fmla="*/ 522427 h 1774962"/>
                <a:gd name="connsiteX97" fmla="*/ 1544908 w 1774962"/>
                <a:gd name="connsiteY97" fmla="*/ 525007 h 1774962"/>
                <a:gd name="connsiteX98" fmla="*/ 1672870 w 1774962"/>
                <a:gd name="connsiteY98" fmla="*/ 488373 h 1774962"/>
                <a:gd name="connsiteX99" fmla="*/ 1683706 w 1774962"/>
                <a:gd name="connsiteY99" fmla="*/ 495080 h 1774962"/>
                <a:gd name="connsiteX100" fmla="*/ 1721888 w 1774962"/>
                <a:gd name="connsiteY100" fmla="*/ 583828 h 1774962"/>
                <a:gd name="connsiteX101" fmla="*/ 1717244 w 1774962"/>
                <a:gd name="connsiteY101" fmla="*/ 596728 h 1774962"/>
                <a:gd name="connsiteX102" fmla="*/ 1633140 w 1774962"/>
                <a:gd name="connsiteY102" fmla="*/ 652453 h 1774962"/>
                <a:gd name="connsiteX103" fmla="*/ 1601665 w 1774962"/>
                <a:gd name="connsiteY103" fmla="*/ 663805 h 1774962"/>
                <a:gd name="connsiteX104" fmla="*/ 1594958 w 1774962"/>
                <a:gd name="connsiteY104" fmla="*/ 676188 h 1774962"/>
                <a:gd name="connsiteX105" fmla="*/ 1620241 w 1774962"/>
                <a:gd name="connsiteY105" fmla="*/ 795895 h 1774962"/>
                <a:gd name="connsiteX106" fmla="*/ 1631076 w 1774962"/>
                <a:gd name="connsiteY106" fmla="*/ 804667 h 1774962"/>
                <a:gd name="connsiteX107" fmla="*/ 1763682 w 1774962"/>
                <a:gd name="connsiteY107" fmla="*/ 819630 h 1774962"/>
                <a:gd name="connsiteX108" fmla="*/ 1773486 w 1774962"/>
                <a:gd name="connsiteY108" fmla="*/ 829950 h 1774962"/>
                <a:gd name="connsiteX109" fmla="*/ 1775034 w 1774962"/>
                <a:gd name="connsiteY109" fmla="*/ 927985 h 1774962"/>
                <a:gd name="connsiteX110" fmla="*/ 1766262 w 1774962"/>
                <a:gd name="connsiteY110" fmla="*/ 937273 h 1774962"/>
                <a:gd name="connsiteX111" fmla="*/ 1663583 w 1774962"/>
                <a:gd name="connsiteY111" fmla="*/ 957396 h 1774962"/>
                <a:gd name="connsiteX112" fmla="*/ 1636752 w 1774962"/>
                <a:gd name="connsiteY112" fmla="*/ 955332 h 1774962"/>
                <a:gd name="connsiteX113" fmla="*/ 1622304 w 1774962"/>
                <a:gd name="connsiteY113" fmla="*/ 966684 h 1774962"/>
                <a:gd name="connsiteX114" fmla="*/ 1601149 w 1774962"/>
                <a:gd name="connsiteY114" fmla="*/ 1081746 h 1774962"/>
                <a:gd name="connsiteX115" fmla="*/ 1610437 w 1774962"/>
                <a:gd name="connsiteY115" fmla="*/ 1097742 h 1774962"/>
                <a:gd name="connsiteX116" fmla="*/ 1726016 w 1774962"/>
                <a:gd name="connsiteY116" fmla="*/ 1161723 h 1774962"/>
                <a:gd name="connsiteX117" fmla="*/ 1729112 w 1774962"/>
                <a:gd name="connsiteY117" fmla="*/ 1174107 h 1774962"/>
                <a:gd name="connsiteX118" fmla="*/ 1693509 w 1774962"/>
                <a:gd name="connsiteY118" fmla="*/ 1263887 h 1774962"/>
                <a:gd name="connsiteX119" fmla="*/ 1681126 w 1774962"/>
                <a:gd name="connsiteY119" fmla="*/ 1270078 h 1774962"/>
                <a:gd name="connsiteX120" fmla="*/ 1581542 w 1774962"/>
                <a:gd name="connsiteY120" fmla="*/ 1249955 h 1774962"/>
                <a:gd name="connsiteX121" fmla="*/ 1552647 w 1774962"/>
                <a:gd name="connsiteY121" fmla="*/ 1236024 h 1774962"/>
                <a:gd name="connsiteX122" fmla="*/ 1538200 w 1774962"/>
                <a:gd name="connsiteY122" fmla="*/ 1240152 h 1774962"/>
                <a:gd name="connsiteX123" fmla="*/ 1473187 w 1774962"/>
                <a:gd name="connsiteY123" fmla="*/ 1340767 h 1774962"/>
                <a:gd name="connsiteX124" fmla="*/ 1475251 w 1774962"/>
                <a:gd name="connsiteY124" fmla="*/ 1358310 h 1774962"/>
                <a:gd name="connsiteX125" fmla="*/ 1535104 w 1774962"/>
                <a:gd name="connsiteY125" fmla="*/ 1430031 h 1774962"/>
                <a:gd name="connsiteX126" fmla="*/ 1545424 w 1774962"/>
                <a:gd name="connsiteY126" fmla="*/ 1444995 h 1774962"/>
                <a:gd name="connsiteX127" fmla="*/ 1542844 w 1774962"/>
                <a:gd name="connsiteY127" fmla="*/ 1489885 h 1774962"/>
                <a:gd name="connsiteX128" fmla="*/ 1491246 w 1774962"/>
                <a:gd name="connsiteY128" fmla="*/ 1542514 h 1774962"/>
                <a:gd name="connsiteX129" fmla="*/ 1472155 w 1774962"/>
                <a:gd name="connsiteY129" fmla="*/ 1544062 h 1774962"/>
                <a:gd name="connsiteX130" fmla="*/ 1393726 w 1774962"/>
                <a:gd name="connsiteY130" fmla="*/ 1491948 h 1774962"/>
                <a:gd name="connsiteX131" fmla="*/ 1369992 w 1774962"/>
                <a:gd name="connsiteY131" fmla="*/ 1466666 h 1774962"/>
                <a:gd name="connsiteX132" fmla="*/ 1352964 w 1774962"/>
                <a:gd name="connsiteY132" fmla="*/ 1464602 h 1774962"/>
                <a:gd name="connsiteX133" fmla="*/ 1254413 w 1774962"/>
                <a:gd name="connsiteY133" fmla="*/ 1532711 h 1774962"/>
                <a:gd name="connsiteX134" fmla="*/ 1248737 w 1774962"/>
                <a:gd name="connsiteY134" fmla="*/ 1544578 h 1774962"/>
                <a:gd name="connsiteX135" fmla="*/ 1284339 w 1774962"/>
                <a:gd name="connsiteY135" fmla="*/ 1662221 h 1774962"/>
                <a:gd name="connsiteX136" fmla="*/ 1268860 w 1774962"/>
                <a:gd name="connsiteY136" fmla="*/ 1693180 h 1774962"/>
                <a:gd name="connsiteX137" fmla="*/ 1195591 w 1774962"/>
                <a:gd name="connsiteY137" fmla="*/ 1724654 h 1774962"/>
                <a:gd name="connsiteX138" fmla="*/ 1178564 w 1774962"/>
                <a:gd name="connsiteY138" fmla="*/ 1719495 h 1774962"/>
                <a:gd name="connsiteX139" fmla="*/ 1125418 w 1774962"/>
                <a:gd name="connsiteY139" fmla="*/ 1640034 h 1774962"/>
                <a:gd name="connsiteX140" fmla="*/ 1113035 w 1774962"/>
                <a:gd name="connsiteY140" fmla="*/ 1606496 h 1774962"/>
                <a:gd name="connsiteX141" fmla="*/ 1099619 w 1774962"/>
                <a:gd name="connsiteY141" fmla="*/ 1599272 h 1774962"/>
                <a:gd name="connsiteX142" fmla="*/ 979913 w 1774962"/>
                <a:gd name="connsiteY142" fmla="*/ 1624555 h 1774962"/>
                <a:gd name="connsiteX143" fmla="*/ 972173 w 1774962"/>
                <a:gd name="connsiteY143" fmla="*/ 1634874 h 1774962"/>
                <a:gd name="connsiteX144" fmla="*/ 957726 w 1774962"/>
                <a:gd name="connsiteY144" fmla="*/ 1767481 h 1774962"/>
                <a:gd name="connsiteX145" fmla="*/ 945858 w 1774962"/>
                <a:gd name="connsiteY145" fmla="*/ 1777800 h 1774962"/>
                <a:gd name="connsiteX146" fmla="*/ 895808 w 1774962"/>
                <a:gd name="connsiteY146" fmla="*/ 1779864 h 1774962"/>
                <a:gd name="connsiteX147" fmla="*/ 894776 w 1774962"/>
                <a:gd name="connsiteY147" fmla="*/ 1775736 h 1774962"/>
                <a:gd name="connsiteX148" fmla="*/ 890648 w 1774962"/>
                <a:gd name="connsiteY148" fmla="*/ 1454798 h 1774962"/>
                <a:gd name="connsiteX149" fmla="*/ 1452548 w 1774962"/>
                <a:gd name="connsiteY149" fmla="*/ 884127 h 1774962"/>
                <a:gd name="connsiteX150" fmla="*/ 881361 w 1774962"/>
                <a:gd name="connsiteY150" fmla="*/ 322228 h 1774962"/>
                <a:gd name="connsiteX151" fmla="*/ 320494 w 1774962"/>
                <a:gd name="connsiteY151" fmla="*/ 893415 h 1774962"/>
                <a:gd name="connsiteX152" fmla="*/ 890648 w 1774962"/>
                <a:gd name="connsiteY152" fmla="*/ 1454798 h 177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774962" h="1774962">
                  <a:moveTo>
                    <a:pt x="894776" y="1775736"/>
                  </a:moveTo>
                  <a:cubicBezTo>
                    <a:pt x="880845" y="1775736"/>
                    <a:pt x="866397" y="1775736"/>
                    <a:pt x="852466" y="1775736"/>
                  </a:cubicBezTo>
                  <a:cubicBezTo>
                    <a:pt x="844726" y="1775736"/>
                    <a:pt x="840599" y="1772640"/>
                    <a:pt x="839567" y="1764901"/>
                  </a:cubicBezTo>
                  <a:cubicBezTo>
                    <a:pt x="833375" y="1731878"/>
                    <a:pt x="826151" y="1699371"/>
                    <a:pt x="819960" y="1666349"/>
                  </a:cubicBezTo>
                  <a:cubicBezTo>
                    <a:pt x="817896" y="1656545"/>
                    <a:pt x="820992" y="1646742"/>
                    <a:pt x="822024" y="1636938"/>
                  </a:cubicBezTo>
                  <a:cubicBezTo>
                    <a:pt x="823056" y="1628682"/>
                    <a:pt x="820992" y="1624555"/>
                    <a:pt x="811704" y="1623523"/>
                  </a:cubicBezTo>
                  <a:cubicBezTo>
                    <a:pt x="772490" y="1619395"/>
                    <a:pt x="733275" y="1612171"/>
                    <a:pt x="695093" y="1601852"/>
                  </a:cubicBezTo>
                  <a:cubicBezTo>
                    <a:pt x="686837" y="1599788"/>
                    <a:pt x="682194" y="1602368"/>
                    <a:pt x="680130" y="1610623"/>
                  </a:cubicBezTo>
                  <a:cubicBezTo>
                    <a:pt x="669294" y="1655513"/>
                    <a:pt x="636788" y="1688020"/>
                    <a:pt x="615116" y="1727234"/>
                  </a:cubicBezTo>
                  <a:cubicBezTo>
                    <a:pt x="612537" y="1731878"/>
                    <a:pt x="608409" y="1731878"/>
                    <a:pt x="603765" y="1730330"/>
                  </a:cubicBezTo>
                  <a:cubicBezTo>
                    <a:pt x="572807" y="1720011"/>
                    <a:pt x="542364" y="1707627"/>
                    <a:pt x="512953" y="1694212"/>
                  </a:cubicBezTo>
                  <a:cubicBezTo>
                    <a:pt x="506761" y="1691632"/>
                    <a:pt x="506245" y="1686988"/>
                    <a:pt x="507277" y="1681828"/>
                  </a:cubicBezTo>
                  <a:cubicBezTo>
                    <a:pt x="513985" y="1648806"/>
                    <a:pt x="519661" y="1615783"/>
                    <a:pt x="527400" y="1583277"/>
                  </a:cubicBezTo>
                  <a:cubicBezTo>
                    <a:pt x="529980" y="1572441"/>
                    <a:pt x="536172" y="1562637"/>
                    <a:pt x="541848" y="1552834"/>
                  </a:cubicBezTo>
                  <a:cubicBezTo>
                    <a:pt x="545460" y="1546642"/>
                    <a:pt x="544428" y="1543030"/>
                    <a:pt x="537720" y="1539418"/>
                  </a:cubicBezTo>
                  <a:cubicBezTo>
                    <a:pt x="501601" y="1520327"/>
                    <a:pt x="467547" y="1497624"/>
                    <a:pt x="435041" y="1472857"/>
                  </a:cubicBezTo>
                  <a:cubicBezTo>
                    <a:pt x="429365" y="1468214"/>
                    <a:pt x="425237" y="1468214"/>
                    <a:pt x="420593" y="1474921"/>
                  </a:cubicBezTo>
                  <a:cubicBezTo>
                    <a:pt x="393762" y="1512588"/>
                    <a:pt x="350936" y="1531163"/>
                    <a:pt x="315334" y="1559026"/>
                  </a:cubicBezTo>
                  <a:cubicBezTo>
                    <a:pt x="310690" y="1562637"/>
                    <a:pt x="307078" y="1561090"/>
                    <a:pt x="302950" y="1557478"/>
                  </a:cubicBezTo>
                  <a:cubicBezTo>
                    <a:pt x="278699" y="1536323"/>
                    <a:pt x="255996" y="1513104"/>
                    <a:pt x="233809" y="1490401"/>
                  </a:cubicBezTo>
                  <a:cubicBezTo>
                    <a:pt x="229682" y="1485757"/>
                    <a:pt x="229165" y="1482145"/>
                    <a:pt x="232777" y="1476985"/>
                  </a:cubicBezTo>
                  <a:cubicBezTo>
                    <a:pt x="251352" y="1449122"/>
                    <a:pt x="269928" y="1421260"/>
                    <a:pt x="289019" y="1393397"/>
                  </a:cubicBezTo>
                  <a:cubicBezTo>
                    <a:pt x="295210" y="1384625"/>
                    <a:pt x="304498" y="1378949"/>
                    <a:pt x="312754" y="1371726"/>
                  </a:cubicBezTo>
                  <a:cubicBezTo>
                    <a:pt x="318946" y="1366566"/>
                    <a:pt x="319978" y="1361922"/>
                    <a:pt x="314818" y="1355731"/>
                  </a:cubicBezTo>
                  <a:cubicBezTo>
                    <a:pt x="289535" y="1324256"/>
                    <a:pt x="266316" y="1291233"/>
                    <a:pt x="246193" y="1255631"/>
                  </a:cubicBezTo>
                  <a:cubicBezTo>
                    <a:pt x="241549" y="1247375"/>
                    <a:pt x="236905" y="1248923"/>
                    <a:pt x="230713" y="1253051"/>
                  </a:cubicBezTo>
                  <a:cubicBezTo>
                    <a:pt x="191499" y="1277302"/>
                    <a:pt x="145577" y="1277818"/>
                    <a:pt x="102751" y="1289685"/>
                  </a:cubicBezTo>
                  <a:cubicBezTo>
                    <a:pt x="97075" y="1291233"/>
                    <a:pt x="93979" y="1288137"/>
                    <a:pt x="91916" y="1282978"/>
                  </a:cubicBezTo>
                  <a:cubicBezTo>
                    <a:pt x="77984" y="1254083"/>
                    <a:pt x="65085" y="1224156"/>
                    <a:pt x="53733" y="1194230"/>
                  </a:cubicBezTo>
                  <a:cubicBezTo>
                    <a:pt x="51669" y="1188038"/>
                    <a:pt x="53217" y="1184426"/>
                    <a:pt x="58377" y="1181330"/>
                  </a:cubicBezTo>
                  <a:cubicBezTo>
                    <a:pt x="86240" y="1162755"/>
                    <a:pt x="113587" y="1143664"/>
                    <a:pt x="142481" y="1125605"/>
                  </a:cubicBezTo>
                  <a:cubicBezTo>
                    <a:pt x="151769" y="1119929"/>
                    <a:pt x="163120" y="1117349"/>
                    <a:pt x="173956" y="1114253"/>
                  </a:cubicBezTo>
                  <a:cubicBezTo>
                    <a:pt x="180664" y="1112189"/>
                    <a:pt x="182727" y="1109093"/>
                    <a:pt x="180664" y="1101870"/>
                  </a:cubicBezTo>
                  <a:cubicBezTo>
                    <a:pt x="168796" y="1062139"/>
                    <a:pt x="160541" y="1021893"/>
                    <a:pt x="154865" y="981131"/>
                  </a:cubicBezTo>
                  <a:cubicBezTo>
                    <a:pt x="153833" y="974423"/>
                    <a:pt x="150737" y="972359"/>
                    <a:pt x="144029" y="973391"/>
                  </a:cubicBezTo>
                  <a:cubicBezTo>
                    <a:pt x="98107" y="981131"/>
                    <a:pt x="54765" y="963588"/>
                    <a:pt x="10391" y="958428"/>
                  </a:cubicBezTo>
                  <a:cubicBezTo>
                    <a:pt x="4715" y="957912"/>
                    <a:pt x="2652" y="954300"/>
                    <a:pt x="2135" y="948624"/>
                  </a:cubicBezTo>
                  <a:cubicBezTo>
                    <a:pt x="-960" y="916118"/>
                    <a:pt x="72" y="883611"/>
                    <a:pt x="588" y="850589"/>
                  </a:cubicBezTo>
                  <a:cubicBezTo>
                    <a:pt x="588" y="844397"/>
                    <a:pt x="4715" y="841817"/>
                    <a:pt x="10391" y="840785"/>
                  </a:cubicBezTo>
                  <a:cubicBezTo>
                    <a:pt x="43930" y="834077"/>
                    <a:pt x="76952" y="827370"/>
                    <a:pt x="110491" y="820662"/>
                  </a:cubicBezTo>
                  <a:cubicBezTo>
                    <a:pt x="120294" y="818598"/>
                    <a:pt x="130098" y="821694"/>
                    <a:pt x="139901" y="822726"/>
                  </a:cubicBezTo>
                  <a:cubicBezTo>
                    <a:pt x="148157" y="823758"/>
                    <a:pt x="152285" y="820662"/>
                    <a:pt x="153317" y="811890"/>
                  </a:cubicBezTo>
                  <a:cubicBezTo>
                    <a:pt x="157445" y="773192"/>
                    <a:pt x="164668" y="734494"/>
                    <a:pt x="174472" y="696827"/>
                  </a:cubicBezTo>
                  <a:cubicBezTo>
                    <a:pt x="177052" y="687024"/>
                    <a:pt x="173440" y="682380"/>
                    <a:pt x="164152" y="680316"/>
                  </a:cubicBezTo>
                  <a:cubicBezTo>
                    <a:pt x="120294" y="668965"/>
                    <a:pt x="87272" y="636974"/>
                    <a:pt x="49090" y="615819"/>
                  </a:cubicBezTo>
                  <a:cubicBezTo>
                    <a:pt x="44961" y="613755"/>
                    <a:pt x="44961" y="610143"/>
                    <a:pt x="45993" y="606015"/>
                  </a:cubicBezTo>
                  <a:cubicBezTo>
                    <a:pt x="56313" y="574541"/>
                    <a:pt x="69212" y="544098"/>
                    <a:pt x="82628" y="513655"/>
                  </a:cubicBezTo>
                  <a:cubicBezTo>
                    <a:pt x="85208" y="507980"/>
                    <a:pt x="89336" y="506948"/>
                    <a:pt x="93979" y="508496"/>
                  </a:cubicBezTo>
                  <a:cubicBezTo>
                    <a:pt x="137322" y="519847"/>
                    <a:pt x="183760" y="518815"/>
                    <a:pt x="224006" y="543066"/>
                  </a:cubicBezTo>
                  <a:cubicBezTo>
                    <a:pt x="230713" y="547194"/>
                    <a:pt x="233809" y="544614"/>
                    <a:pt x="236905" y="538938"/>
                  </a:cubicBezTo>
                  <a:cubicBezTo>
                    <a:pt x="255996" y="503336"/>
                    <a:pt x="278183" y="469281"/>
                    <a:pt x="302434" y="437291"/>
                  </a:cubicBezTo>
                  <a:cubicBezTo>
                    <a:pt x="305530" y="433163"/>
                    <a:pt x="310690" y="428519"/>
                    <a:pt x="302950" y="423359"/>
                  </a:cubicBezTo>
                  <a:cubicBezTo>
                    <a:pt x="273540" y="404268"/>
                    <a:pt x="258576" y="373826"/>
                    <a:pt x="238453" y="346995"/>
                  </a:cubicBezTo>
                  <a:cubicBezTo>
                    <a:pt x="234841" y="342351"/>
                    <a:pt x="232262" y="337707"/>
                    <a:pt x="228650" y="333063"/>
                  </a:cubicBezTo>
                  <a:cubicBezTo>
                    <a:pt x="212654" y="310360"/>
                    <a:pt x="212138" y="309844"/>
                    <a:pt x="230713" y="290237"/>
                  </a:cubicBezTo>
                  <a:cubicBezTo>
                    <a:pt x="248257" y="271662"/>
                    <a:pt x="266316" y="254119"/>
                    <a:pt x="283859" y="236060"/>
                  </a:cubicBezTo>
                  <a:cubicBezTo>
                    <a:pt x="289535" y="230384"/>
                    <a:pt x="294179" y="229868"/>
                    <a:pt x="300370" y="234512"/>
                  </a:cubicBezTo>
                  <a:cubicBezTo>
                    <a:pt x="327201" y="252571"/>
                    <a:pt x="354032" y="270114"/>
                    <a:pt x="380863" y="288173"/>
                  </a:cubicBezTo>
                  <a:cubicBezTo>
                    <a:pt x="390150" y="294365"/>
                    <a:pt x="396342" y="303137"/>
                    <a:pt x="403050" y="311392"/>
                  </a:cubicBezTo>
                  <a:cubicBezTo>
                    <a:pt x="408726" y="319132"/>
                    <a:pt x="413885" y="320680"/>
                    <a:pt x="422141" y="313972"/>
                  </a:cubicBezTo>
                  <a:cubicBezTo>
                    <a:pt x="452584" y="288689"/>
                    <a:pt x="485606" y="266502"/>
                    <a:pt x="519661" y="246895"/>
                  </a:cubicBezTo>
                  <a:cubicBezTo>
                    <a:pt x="524820" y="243799"/>
                    <a:pt x="529464" y="240703"/>
                    <a:pt x="524820" y="233996"/>
                  </a:cubicBezTo>
                  <a:cubicBezTo>
                    <a:pt x="502633" y="202005"/>
                    <a:pt x="501086" y="163823"/>
                    <a:pt x="492314" y="127704"/>
                  </a:cubicBezTo>
                  <a:cubicBezTo>
                    <a:pt x="484574" y="96230"/>
                    <a:pt x="485606" y="96746"/>
                    <a:pt x="514501" y="82298"/>
                  </a:cubicBezTo>
                  <a:cubicBezTo>
                    <a:pt x="535140" y="71979"/>
                    <a:pt x="557327" y="64239"/>
                    <a:pt x="578482" y="55468"/>
                  </a:cubicBezTo>
                  <a:cubicBezTo>
                    <a:pt x="586222" y="52372"/>
                    <a:pt x="590866" y="52888"/>
                    <a:pt x="595509" y="60111"/>
                  </a:cubicBezTo>
                  <a:cubicBezTo>
                    <a:pt x="613053" y="86942"/>
                    <a:pt x="630596" y="113257"/>
                    <a:pt x="648655" y="139572"/>
                  </a:cubicBezTo>
                  <a:cubicBezTo>
                    <a:pt x="655363" y="149375"/>
                    <a:pt x="657427" y="160727"/>
                    <a:pt x="661039" y="172078"/>
                  </a:cubicBezTo>
                  <a:cubicBezTo>
                    <a:pt x="663618" y="180334"/>
                    <a:pt x="667230" y="182914"/>
                    <a:pt x="675486" y="180334"/>
                  </a:cubicBezTo>
                  <a:cubicBezTo>
                    <a:pt x="713668" y="168983"/>
                    <a:pt x="752882" y="160727"/>
                    <a:pt x="792613" y="155567"/>
                  </a:cubicBezTo>
                  <a:cubicBezTo>
                    <a:pt x="800352" y="154535"/>
                    <a:pt x="802932" y="151439"/>
                    <a:pt x="801900" y="143700"/>
                  </a:cubicBezTo>
                  <a:cubicBezTo>
                    <a:pt x="795193" y="98294"/>
                    <a:pt x="811704" y="55468"/>
                    <a:pt x="816864" y="11094"/>
                  </a:cubicBezTo>
                  <a:cubicBezTo>
                    <a:pt x="817380" y="5934"/>
                    <a:pt x="820476" y="2838"/>
                    <a:pt x="826151" y="2322"/>
                  </a:cubicBezTo>
                  <a:cubicBezTo>
                    <a:pt x="859174" y="-1290"/>
                    <a:pt x="892196" y="258"/>
                    <a:pt x="925219" y="774"/>
                  </a:cubicBezTo>
                  <a:cubicBezTo>
                    <a:pt x="930895" y="774"/>
                    <a:pt x="933475" y="4902"/>
                    <a:pt x="934507" y="10062"/>
                  </a:cubicBezTo>
                  <a:cubicBezTo>
                    <a:pt x="941214" y="43600"/>
                    <a:pt x="948438" y="77139"/>
                    <a:pt x="954114" y="111193"/>
                  </a:cubicBezTo>
                  <a:cubicBezTo>
                    <a:pt x="955662" y="120481"/>
                    <a:pt x="953082" y="130800"/>
                    <a:pt x="952050" y="140604"/>
                  </a:cubicBezTo>
                  <a:cubicBezTo>
                    <a:pt x="951018" y="148343"/>
                    <a:pt x="954114" y="151955"/>
                    <a:pt x="962369" y="152987"/>
                  </a:cubicBezTo>
                  <a:cubicBezTo>
                    <a:pt x="1001584" y="157115"/>
                    <a:pt x="1040798" y="164339"/>
                    <a:pt x="1078980" y="174658"/>
                  </a:cubicBezTo>
                  <a:cubicBezTo>
                    <a:pt x="1085172" y="176206"/>
                    <a:pt x="1091364" y="176722"/>
                    <a:pt x="1093428" y="168467"/>
                  </a:cubicBezTo>
                  <a:cubicBezTo>
                    <a:pt x="1101683" y="130284"/>
                    <a:pt x="1127482" y="101390"/>
                    <a:pt x="1147089" y="69399"/>
                  </a:cubicBezTo>
                  <a:cubicBezTo>
                    <a:pt x="1162569" y="43084"/>
                    <a:pt x="1163601" y="43600"/>
                    <a:pt x="1192495" y="54436"/>
                  </a:cubicBezTo>
                  <a:cubicBezTo>
                    <a:pt x="1214682" y="62691"/>
                    <a:pt x="1236353" y="71979"/>
                    <a:pt x="1258024" y="81266"/>
                  </a:cubicBezTo>
                  <a:cubicBezTo>
                    <a:pt x="1265764" y="84362"/>
                    <a:pt x="1268860" y="88490"/>
                    <a:pt x="1267312" y="96746"/>
                  </a:cubicBezTo>
                  <a:cubicBezTo>
                    <a:pt x="1260604" y="128736"/>
                    <a:pt x="1254928" y="160727"/>
                    <a:pt x="1247705" y="192718"/>
                  </a:cubicBezTo>
                  <a:cubicBezTo>
                    <a:pt x="1245125" y="203553"/>
                    <a:pt x="1238417" y="213873"/>
                    <a:pt x="1233258" y="224192"/>
                  </a:cubicBezTo>
                  <a:cubicBezTo>
                    <a:pt x="1229646" y="230384"/>
                    <a:pt x="1230678" y="233996"/>
                    <a:pt x="1237385" y="237608"/>
                  </a:cubicBezTo>
                  <a:cubicBezTo>
                    <a:pt x="1273504" y="256699"/>
                    <a:pt x="1307558" y="279402"/>
                    <a:pt x="1340065" y="304169"/>
                  </a:cubicBezTo>
                  <a:cubicBezTo>
                    <a:pt x="1345741" y="308812"/>
                    <a:pt x="1349868" y="309328"/>
                    <a:pt x="1354512" y="302621"/>
                  </a:cubicBezTo>
                  <a:cubicBezTo>
                    <a:pt x="1381343" y="264954"/>
                    <a:pt x="1424169" y="246379"/>
                    <a:pt x="1459771" y="218516"/>
                  </a:cubicBezTo>
                  <a:cubicBezTo>
                    <a:pt x="1464415" y="214905"/>
                    <a:pt x="1468027" y="216452"/>
                    <a:pt x="1472155" y="220064"/>
                  </a:cubicBezTo>
                  <a:cubicBezTo>
                    <a:pt x="1496406" y="241219"/>
                    <a:pt x="1519109" y="264438"/>
                    <a:pt x="1541296" y="287657"/>
                  </a:cubicBezTo>
                  <a:cubicBezTo>
                    <a:pt x="1545424" y="292301"/>
                    <a:pt x="1545940" y="296429"/>
                    <a:pt x="1542328" y="301073"/>
                  </a:cubicBezTo>
                  <a:cubicBezTo>
                    <a:pt x="1523237" y="329452"/>
                    <a:pt x="1505177" y="357830"/>
                    <a:pt x="1485570" y="385693"/>
                  </a:cubicBezTo>
                  <a:cubicBezTo>
                    <a:pt x="1479895" y="393949"/>
                    <a:pt x="1470607" y="400140"/>
                    <a:pt x="1462868" y="406332"/>
                  </a:cubicBezTo>
                  <a:cubicBezTo>
                    <a:pt x="1456676" y="411492"/>
                    <a:pt x="1455644" y="416136"/>
                    <a:pt x="1460803" y="422327"/>
                  </a:cubicBezTo>
                  <a:cubicBezTo>
                    <a:pt x="1486086" y="453802"/>
                    <a:pt x="1509305" y="487341"/>
                    <a:pt x="1529428" y="522427"/>
                  </a:cubicBezTo>
                  <a:cubicBezTo>
                    <a:pt x="1534072" y="530167"/>
                    <a:pt x="1538716" y="529135"/>
                    <a:pt x="1544908" y="525007"/>
                  </a:cubicBezTo>
                  <a:cubicBezTo>
                    <a:pt x="1584122" y="500756"/>
                    <a:pt x="1630044" y="500240"/>
                    <a:pt x="1672870" y="488373"/>
                  </a:cubicBezTo>
                  <a:cubicBezTo>
                    <a:pt x="1678546" y="486825"/>
                    <a:pt x="1681642" y="489921"/>
                    <a:pt x="1683706" y="495080"/>
                  </a:cubicBezTo>
                  <a:cubicBezTo>
                    <a:pt x="1697637" y="523975"/>
                    <a:pt x="1710537" y="553902"/>
                    <a:pt x="1721888" y="583828"/>
                  </a:cubicBezTo>
                  <a:cubicBezTo>
                    <a:pt x="1723952" y="590020"/>
                    <a:pt x="1722404" y="593632"/>
                    <a:pt x="1717244" y="596728"/>
                  </a:cubicBezTo>
                  <a:cubicBezTo>
                    <a:pt x="1689381" y="615303"/>
                    <a:pt x="1662035" y="634394"/>
                    <a:pt x="1633140" y="652453"/>
                  </a:cubicBezTo>
                  <a:cubicBezTo>
                    <a:pt x="1623852" y="658129"/>
                    <a:pt x="1612501" y="660709"/>
                    <a:pt x="1601665" y="663805"/>
                  </a:cubicBezTo>
                  <a:cubicBezTo>
                    <a:pt x="1594958" y="665869"/>
                    <a:pt x="1592894" y="668965"/>
                    <a:pt x="1594958" y="676188"/>
                  </a:cubicBezTo>
                  <a:cubicBezTo>
                    <a:pt x="1606309" y="715403"/>
                    <a:pt x="1615081" y="755133"/>
                    <a:pt x="1620241" y="795895"/>
                  </a:cubicBezTo>
                  <a:cubicBezTo>
                    <a:pt x="1621272" y="803119"/>
                    <a:pt x="1624368" y="805699"/>
                    <a:pt x="1631076" y="804667"/>
                  </a:cubicBezTo>
                  <a:cubicBezTo>
                    <a:pt x="1676482" y="797959"/>
                    <a:pt x="1719308" y="814470"/>
                    <a:pt x="1763682" y="819630"/>
                  </a:cubicBezTo>
                  <a:cubicBezTo>
                    <a:pt x="1769874" y="820146"/>
                    <a:pt x="1772454" y="823758"/>
                    <a:pt x="1773486" y="829950"/>
                  </a:cubicBezTo>
                  <a:cubicBezTo>
                    <a:pt x="1776582" y="862456"/>
                    <a:pt x="1775034" y="895479"/>
                    <a:pt x="1775034" y="927985"/>
                  </a:cubicBezTo>
                  <a:cubicBezTo>
                    <a:pt x="1775034" y="933661"/>
                    <a:pt x="1771422" y="936241"/>
                    <a:pt x="1766262" y="937273"/>
                  </a:cubicBezTo>
                  <a:cubicBezTo>
                    <a:pt x="1732207" y="943981"/>
                    <a:pt x="1698153" y="951204"/>
                    <a:pt x="1663583" y="957396"/>
                  </a:cubicBezTo>
                  <a:cubicBezTo>
                    <a:pt x="1654811" y="958944"/>
                    <a:pt x="1645523" y="956364"/>
                    <a:pt x="1636752" y="955332"/>
                  </a:cubicBezTo>
                  <a:cubicBezTo>
                    <a:pt x="1627980" y="954300"/>
                    <a:pt x="1623336" y="956364"/>
                    <a:pt x="1622304" y="966684"/>
                  </a:cubicBezTo>
                  <a:cubicBezTo>
                    <a:pt x="1618177" y="1005382"/>
                    <a:pt x="1610953" y="1044080"/>
                    <a:pt x="1601149" y="1081746"/>
                  </a:cubicBezTo>
                  <a:cubicBezTo>
                    <a:pt x="1598569" y="1091034"/>
                    <a:pt x="1601665" y="1095678"/>
                    <a:pt x="1610437" y="1097742"/>
                  </a:cubicBezTo>
                  <a:cubicBezTo>
                    <a:pt x="1654811" y="1108577"/>
                    <a:pt x="1687318" y="1140568"/>
                    <a:pt x="1726016" y="1161723"/>
                  </a:cubicBezTo>
                  <a:cubicBezTo>
                    <a:pt x="1731176" y="1164819"/>
                    <a:pt x="1731176" y="1168947"/>
                    <a:pt x="1729112" y="1174107"/>
                  </a:cubicBezTo>
                  <a:cubicBezTo>
                    <a:pt x="1718792" y="1204549"/>
                    <a:pt x="1706409" y="1234476"/>
                    <a:pt x="1693509" y="1263887"/>
                  </a:cubicBezTo>
                  <a:cubicBezTo>
                    <a:pt x="1690929" y="1269562"/>
                    <a:pt x="1687318" y="1271626"/>
                    <a:pt x="1681126" y="1270078"/>
                  </a:cubicBezTo>
                  <a:cubicBezTo>
                    <a:pt x="1648103" y="1263371"/>
                    <a:pt x="1614565" y="1257179"/>
                    <a:pt x="1581542" y="1249955"/>
                  </a:cubicBezTo>
                  <a:cubicBezTo>
                    <a:pt x="1571223" y="1247375"/>
                    <a:pt x="1561935" y="1241184"/>
                    <a:pt x="1552647" y="1236024"/>
                  </a:cubicBezTo>
                  <a:cubicBezTo>
                    <a:pt x="1545940" y="1232412"/>
                    <a:pt x="1542328" y="1232928"/>
                    <a:pt x="1538200" y="1240152"/>
                  </a:cubicBezTo>
                  <a:cubicBezTo>
                    <a:pt x="1519109" y="1275238"/>
                    <a:pt x="1497954" y="1309293"/>
                    <a:pt x="1473187" y="1340767"/>
                  </a:cubicBezTo>
                  <a:cubicBezTo>
                    <a:pt x="1467511" y="1347991"/>
                    <a:pt x="1466479" y="1352635"/>
                    <a:pt x="1475251" y="1358310"/>
                  </a:cubicBezTo>
                  <a:cubicBezTo>
                    <a:pt x="1502598" y="1375854"/>
                    <a:pt x="1516013" y="1405264"/>
                    <a:pt x="1535104" y="1430031"/>
                  </a:cubicBezTo>
                  <a:cubicBezTo>
                    <a:pt x="1538716" y="1434675"/>
                    <a:pt x="1541812" y="1439835"/>
                    <a:pt x="1545424" y="1444995"/>
                  </a:cubicBezTo>
                  <a:cubicBezTo>
                    <a:pt x="1566063" y="1474921"/>
                    <a:pt x="1565031" y="1464602"/>
                    <a:pt x="1542844" y="1489885"/>
                  </a:cubicBezTo>
                  <a:cubicBezTo>
                    <a:pt x="1526849" y="1508460"/>
                    <a:pt x="1508273" y="1524971"/>
                    <a:pt x="1491246" y="1542514"/>
                  </a:cubicBezTo>
                  <a:cubicBezTo>
                    <a:pt x="1485054" y="1549222"/>
                    <a:pt x="1479895" y="1549222"/>
                    <a:pt x="1472155" y="1544062"/>
                  </a:cubicBezTo>
                  <a:cubicBezTo>
                    <a:pt x="1446356" y="1526519"/>
                    <a:pt x="1420041" y="1508976"/>
                    <a:pt x="1393726" y="1491948"/>
                  </a:cubicBezTo>
                  <a:cubicBezTo>
                    <a:pt x="1383923" y="1485241"/>
                    <a:pt x="1377215" y="1475437"/>
                    <a:pt x="1369992" y="1466666"/>
                  </a:cubicBezTo>
                  <a:cubicBezTo>
                    <a:pt x="1364316" y="1459958"/>
                    <a:pt x="1359672" y="1458926"/>
                    <a:pt x="1352964" y="1464602"/>
                  </a:cubicBezTo>
                  <a:cubicBezTo>
                    <a:pt x="1322005" y="1489885"/>
                    <a:pt x="1288983" y="1512588"/>
                    <a:pt x="1254413" y="1532711"/>
                  </a:cubicBezTo>
                  <a:cubicBezTo>
                    <a:pt x="1249769" y="1535291"/>
                    <a:pt x="1244609" y="1537871"/>
                    <a:pt x="1248737" y="1544578"/>
                  </a:cubicBezTo>
                  <a:cubicBezTo>
                    <a:pt x="1272472" y="1580181"/>
                    <a:pt x="1274020" y="1622491"/>
                    <a:pt x="1284339" y="1662221"/>
                  </a:cubicBezTo>
                  <a:cubicBezTo>
                    <a:pt x="1290531" y="1685440"/>
                    <a:pt x="1292079" y="1682344"/>
                    <a:pt x="1268860" y="1693180"/>
                  </a:cubicBezTo>
                  <a:cubicBezTo>
                    <a:pt x="1244609" y="1704531"/>
                    <a:pt x="1219842" y="1714335"/>
                    <a:pt x="1195591" y="1724654"/>
                  </a:cubicBezTo>
                  <a:cubicBezTo>
                    <a:pt x="1187851" y="1727750"/>
                    <a:pt x="1183208" y="1726718"/>
                    <a:pt x="1178564" y="1719495"/>
                  </a:cubicBezTo>
                  <a:cubicBezTo>
                    <a:pt x="1161021" y="1692664"/>
                    <a:pt x="1142962" y="1666865"/>
                    <a:pt x="1125418" y="1640034"/>
                  </a:cubicBezTo>
                  <a:cubicBezTo>
                    <a:pt x="1118711" y="1629715"/>
                    <a:pt x="1116131" y="1617847"/>
                    <a:pt x="1113035" y="1606496"/>
                  </a:cubicBezTo>
                  <a:cubicBezTo>
                    <a:pt x="1110971" y="1599272"/>
                    <a:pt x="1107359" y="1597208"/>
                    <a:pt x="1099619" y="1599272"/>
                  </a:cubicBezTo>
                  <a:cubicBezTo>
                    <a:pt x="1060405" y="1611139"/>
                    <a:pt x="1020675" y="1619395"/>
                    <a:pt x="979913" y="1624555"/>
                  </a:cubicBezTo>
                  <a:cubicBezTo>
                    <a:pt x="973205" y="1625587"/>
                    <a:pt x="971141" y="1628682"/>
                    <a:pt x="972173" y="1634874"/>
                  </a:cubicBezTo>
                  <a:cubicBezTo>
                    <a:pt x="979397" y="1680280"/>
                    <a:pt x="962885" y="1723106"/>
                    <a:pt x="957726" y="1767481"/>
                  </a:cubicBezTo>
                  <a:cubicBezTo>
                    <a:pt x="956694" y="1775220"/>
                    <a:pt x="952566" y="1777800"/>
                    <a:pt x="945858" y="1777800"/>
                  </a:cubicBezTo>
                  <a:cubicBezTo>
                    <a:pt x="929347" y="1778316"/>
                    <a:pt x="912320" y="1779348"/>
                    <a:pt x="895808" y="1779864"/>
                  </a:cubicBezTo>
                  <a:cubicBezTo>
                    <a:pt x="894776" y="1776252"/>
                    <a:pt x="894776" y="1776252"/>
                    <a:pt x="894776" y="1775736"/>
                  </a:cubicBezTo>
                  <a:close/>
                  <a:moveTo>
                    <a:pt x="890648" y="1454798"/>
                  </a:moveTo>
                  <a:cubicBezTo>
                    <a:pt x="1199203" y="1449638"/>
                    <a:pt x="1454096" y="1207645"/>
                    <a:pt x="1452548" y="884127"/>
                  </a:cubicBezTo>
                  <a:cubicBezTo>
                    <a:pt x="1451516" y="575057"/>
                    <a:pt x="1205395" y="320164"/>
                    <a:pt x="881361" y="322228"/>
                  </a:cubicBezTo>
                  <a:cubicBezTo>
                    <a:pt x="571775" y="324292"/>
                    <a:pt x="318429" y="570929"/>
                    <a:pt x="320494" y="893415"/>
                  </a:cubicBezTo>
                  <a:cubicBezTo>
                    <a:pt x="323073" y="1202485"/>
                    <a:pt x="569195" y="1452218"/>
                    <a:pt x="890648" y="145479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BF296DB-D0C8-471D-91FE-F4B26B99C108}"/>
                </a:ext>
              </a:extLst>
            </p:cNvPr>
            <p:cNvSpPr/>
            <p:nvPr/>
          </p:nvSpPr>
          <p:spPr>
            <a:xfrm>
              <a:off x="6408280" y="6041992"/>
              <a:ext cx="494433" cy="491686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8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06186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0811BDD-858E-4663-871A-2B293641141B}"/>
              </a:ext>
            </a:extLst>
          </p:cNvPr>
          <p:cNvGrpSpPr/>
          <p:nvPr/>
        </p:nvGrpSpPr>
        <p:grpSpPr>
          <a:xfrm rot="12366785">
            <a:off x="10129411" y="5122363"/>
            <a:ext cx="1606966" cy="144692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228A7DD-C11F-4B4E-AF2C-CE54F2008B9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EBFD568-8E6E-401C-AE55-F36A046BAF38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F4DA946-3FFE-44A8-9614-341AEDEEE4EB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9B41061-E576-4CF5-9B7C-FC1E177299A2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C2D19A9-E706-4355-967B-37AED5F69B20}"/>
              </a:ext>
            </a:extLst>
          </p:cNvPr>
          <p:cNvSpPr/>
          <p:nvPr/>
        </p:nvSpPr>
        <p:spPr>
          <a:xfrm>
            <a:off x="10132589" y="4237994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C20A26-F482-4693-ACD6-51371EC7CC4B}"/>
              </a:ext>
            </a:extLst>
          </p:cNvPr>
          <p:cNvGrpSpPr/>
          <p:nvPr/>
        </p:nvGrpSpPr>
        <p:grpSpPr>
          <a:xfrm rot="2159485">
            <a:off x="10055501" y="296435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9359D8-12EB-4981-8FC9-674C1DA3FA8C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9AE250E-0814-4DFF-80F3-7D1B1F0463B4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AA6CAE3-5ACB-4D9C-ADB8-97A59EC650F1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F2F002E-A757-44E2-B762-EAA60285B2A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D14329A-1A87-4CC1-B3DE-BA0FD7750868}"/>
              </a:ext>
            </a:extLst>
          </p:cNvPr>
          <p:cNvSpPr/>
          <p:nvPr/>
        </p:nvSpPr>
        <p:spPr>
          <a:xfrm>
            <a:off x="8967752" y="3381941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9A123FC-02CE-41F5-8044-BF4EEF221F28}"/>
              </a:ext>
            </a:extLst>
          </p:cNvPr>
          <p:cNvSpPr/>
          <p:nvPr/>
        </p:nvSpPr>
        <p:spPr>
          <a:xfrm>
            <a:off x="3024122" y="1688320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4288D6C-FFD6-4513-B7FB-6E8702672008}"/>
              </a:ext>
            </a:extLst>
          </p:cNvPr>
          <p:cNvSpPr/>
          <p:nvPr/>
        </p:nvSpPr>
        <p:spPr>
          <a:xfrm>
            <a:off x="11118869" y="220249"/>
            <a:ext cx="853923" cy="853924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A009AE0-84D1-46BD-A3D1-DE1CB19D32ED}"/>
              </a:ext>
            </a:extLst>
          </p:cNvPr>
          <p:cNvGrpSpPr/>
          <p:nvPr/>
        </p:nvGrpSpPr>
        <p:grpSpPr>
          <a:xfrm rot="1212279">
            <a:off x="4087175" y="247501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247D2D1-6005-4632-809B-6B5BDCD4F2E1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C69DB4C-B2EA-4392-B4A3-EE775C7B812F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5A57558-A521-4754-B376-50F1CEB743F4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53A0459-4D3D-48F2-8909-33333F49E440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AD32A1-1249-4ABA-B7D2-F068D0D4D3F8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A215BE9-B303-434B-9E15-6EC5D7007495}"/>
              </a:ext>
            </a:extLst>
          </p:cNvPr>
          <p:cNvGrpSpPr/>
          <p:nvPr/>
        </p:nvGrpSpPr>
        <p:grpSpPr>
          <a:xfrm>
            <a:off x="8507469" y="529601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809DAD2-AC54-4D08-BA47-B17D63965C4A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2FE9CBB-A365-4955-9D17-02A906A0A62F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449B596-5392-4413-8239-0EFAC58C51AC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8C02BA6-7A63-47F9-8DDF-38320E62477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52D0FF-E99F-49A0-B658-59855EA4A5AC}"/>
              </a:ext>
            </a:extLst>
          </p:cNvPr>
          <p:cNvGrpSpPr/>
          <p:nvPr/>
        </p:nvGrpSpPr>
        <p:grpSpPr>
          <a:xfrm rot="18655185">
            <a:off x="7923365" y="480976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E06EEF8-C820-49D6-9EAE-41763A5315FA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B6371E7-8DBE-4426-B808-11EE3562F156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B056C3D-76B0-4443-AB02-45EB5BF3EE13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07089887-82B9-4AAD-94F6-87BE88D57333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B558D77-924C-4DCC-BFF7-E4B3731F5DA2}"/>
              </a:ext>
            </a:extLst>
          </p:cNvPr>
          <p:cNvGrpSpPr/>
          <p:nvPr/>
        </p:nvGrpSpPr>
        <p:grpSpPr>
          <a:xfrm>
            <a:off x="218787" y="4076953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89ABFBE-0792-4BCE-A56B-CA7BFD894F8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CB55807-BD22-4048-954D-034035693AB1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B604511B-5CCB-4401-AD66-43DC945D070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95779E09-5F7A-4743-A1ED-396B9867C6F6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A4F8E1-7B8C-4038-8994-541902C4B0AB}"/>
              </a:ext>
            </a:extLst>
          </p:cNvPr>
          <p:cNvSpPr/>
          <p:nvPr/>
        </p:nvSpPr>
        <p:spPr>
          <a:xfrm>
            <a:off x="3839744" y="5541765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31E7249-19DE-4C8D-8922-A84026F00998}"/>
              </a:ext>
            </a:extLst>
          </p:cNvPr>
          <p:cNvSpPr/>
          <p:nvPr/>
        </p:nvSpPr>
        <p:spPr>
          <a:xfrm>
            <a:off x="3024122" y="4785587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5F296A9-A09A-48BD-A24C-EBADEB320079}"/>
              </a:ext>
            </a:extLst>
          </p:cNvPr>
          <p:cNvSpPr/>
          <p:nvPr/>
        </p:nvSpPr>
        <p:spPr>
          <a:xfrm rot="2246763">
            <a:off x="322349" y="3332008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7F4FB8-48CF-4E0D-8CB1-B2ED10FE732C}"/>
              </a:ext>
            </a:extLst>
          </p:cNvPr>
          <p:cNvSpPr/>
          <p:nvPr/>
        </p:nvSpPr>
        <p:spPr>
          <a:xfrm>
            <a:off x="6408280" y="6041992"/>
            <a:ext cx="494433" cy="491686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8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394B5F9-D8AC-415E-8C09-4BE415AA2EDA}"/>
              </a:ext>
            </a:extLst>
          </p:cNvPr>
          <p:cNvGrpSpPr/>
          <p:nvPr userDrawn="1"/>
        </p:nvGrpSpPr>
        <p:grpSpPr>
          <a:xfrm rot="14140429">
            <a:off x="1251624" y="1931265"/>
            <a:ext cx="1916415" cy="17255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EFBED93-CBB4-4C98-8D24-35EE940EECB0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A8F8B1D-3A60-433E-8DEA-E9695D76ACF7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BC21027D-C275-43F0-9DF7-CDBF1333171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E31230A-3F00-4E5D-AB2B-619EA30B194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ED5CE5D-67E4-403F-B3DA-7E99871E9C8C}"/>
              </a:ext>
            </a:extLst>
          </p:cNvPr>
          <p:cNvSpPr/>
          <p:nvPr userDrawn="1"/>
        </p:nvSpPr>
        <p:spPr>
          <a:xfrm>
            <a:off x="529815" y="248541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70C0C8B-A623-4A77-8067-AE3A11119257}"/>
              </a:ext>
            </a:extLst>
          </p:cNvPr>
          <p:cNvSpPr/>
          <p:nvPr userDrawn="1"/>
        </p:nvSpPr>
        <p:spPr>
          <a:xfrm>
            <a:off x="7565721" y="431683"/>
            <a:ext cx="1263772" cy="1286476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EDAEFC4-4C0C-4BEB-903F-14C3DBA0B8C0}"/>
              </a:ext>
            </a:extLst>
          </p:cNvPr>
          <p:cNvGrpSpPr/>
          <p:nvPr userDrawn="1"/>
        </p:nvGrpSpPr>
        <p:grpSpPr>
          <a:xfrm rot="19800000">
            <a:off x="206465" y="743263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906127-6506-4703-A9AE-51223C1418C5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3C86351-4A7B-4A01-A872-297FC5E76705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AD4F4732-F596-454F-92F1-65E5E4954D19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B1B23E5-8635-4B3E-8862-FDD5D0A04D2D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4404570-F880-4ADE-AC20-8133EAAC08BE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E87EBBC-FED0-431E-A2D8-2BF60AF707F1}"/>
              </a:ext>
            </a:extLst>
          </p:cNvPr>
          <p:cNvGrpSpPr/>
          <p:nvPr userDrawn="1"/>
        </p:nvGrpSpPr>
        <p:grpSpPr>
          <a:xfrm rot="13107797">
            <a:off x="6810793" y="5777610"/>
            <a:ext cx="1277753" cy="767764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E8B5CDA-A8E3-48D9-B1C6-1E28374AAF94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F5A5C1DD-EF26-4025-B68D-0775AA454261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04AE5A0-084E-4214-8571-E964F22366AE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F66AB02-A030-4AD1-9F74-1D06F453FF8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1C980EF8-E09C-4F4B-BF9F-49F28E94B6ED}"/>
              </a:ext>
            </a:extLst>
          </p:cNvPr>
          <p:cNvSpPr/>
          <p:nvPr userDrawn="1"/>
        </p:nvSpPr>
        <p:spPr>
          <a:xfrm>
            <a:off x="8809094" y="351406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6082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BB998F8-5F60-4F3A-941E-65C7CA793196}"/>
              </a:ext>
            </a:extLst>
          </p:cNvPr>
          <p:cNvSpPr/>
          <p:nvPr userDrawn="1"/>
        </p:nvSpPr>
        <p:spPr>
          <a:xfrm>
            <a:off x="0" y="0"/>
            <a:ext cx="398145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6E2B211-279E-47AD-8321-BBE0A034E63C}"/>
              </a:ext>
            </a:extLst>
          </p:cNvPr>
          <p:cNvGrpSpPr/>
          <p:nvPr userDrawn="1"/>
        </p:nvGrpSpPr>
        <p:grpSpPr>
          <a:xfrm rot="12911792" flipH="1" flipV="1">
            <a:off x="2790331" y="4225532"/>
            <a:ext cx="706431" cy="492914"/>
            <a:chOff x="5405974" y="1533288"/>
            <a:chExt cx="608646" cy="424685"/>
          </a:xfrm>
        </p:grpSpPr>
        <p:sp>
          <p:nvSpPr>
            <p:cNvPr id="18" name="Trapezoid 17">
              <a:extLst>
                <a:ext uri="{FF2B5EF4-FFF2-40B4-BE49-F238E27FC236}">
                  <a16:creationId xmlns:a16="http://schemas.microsoft.com/office/drawing/2014/main" id="{3DECB3E9-32A4-485B-873B-63C6C59490D1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B97B4F36-AF1D-4D48-AB73-9687DD625973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18628655-B24C-4AA8-B86F-E4649EC635E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3A6B24C9-2F1F-4C5E-B867-73AE6CD0383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2AA7F5E5-BC6C-4756-A8EB-16B8328FA881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97CDF6D-E63B-4A20-B935-7F27169038D3}"/>
              </a:ext>
            </a:extLst>
          </p:cNvPr>
          <p:cNvGrpSpPr/>
          <p:nvPr userDrawn="1"/>
        </p:nvGrpSpPr>
        <p:grpSpPr>
          <a:xfrm rot="20269720">
            <a:off x="2788843" y="4597087"/>
            <a:ext cx="773065" cy="771576"/>
            <a:chOff x="7167947" y="1624190"/>
            <a:chExt cx="2677920" cy="2672764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45EA29E-0702-4F6E-81A2-E3C8EFB2FBFE}"/>
                </a:ext>
              </a:extLst>
            </p:cNvPr>
            <p:cNvSpPr/>
            <p:nvPr/>
          </p:nvSpPr>
          <p:spPr>
            <a:xfrm>
              <a:off x="7167947" y="1624190"/>
              <a:ext cx="2677920" cy="2672764"/>
            </a:xfrm>
            <a:custGeom>
              <a:avLst/>
              <a:gdLst>
                <a:gd name="connsiteX0" fmla="*/ 2538684 w 2677922"/>
                <a:gd name="connsiteY0" fmla="*/ 1897505 h 2672762"/>
                <a:gd name="connsiteX1" fmla="*/ 2456643 w 2677922"/>
                <a:gd name="connsiteY1" fmla="*/ 1879446 h 2672762"/>
                <a:gd name="connsiteX2" fmla="*/ 2389566 w 2677922"/>
                <a:gd name="connsiteY2" fmla="*/ 1863966 h 2672762"/>
                <a:gd name="connsiteX3" fmla="*/ 2354479 w 2677922"/>
                <a:gd name="connsiteY3" fmla="*/ 1874802 h 2672762"/>
                <a:gd name="connsiteX4" fmla="*/ 2312170 w 2677922"/>
                <a:gd name="connsiteY4" fmla="*/ 1950651 h 2672762"/>
                <a:gd name="connsiteX5" fmla="*/ 2322489 w 2677922"/>
                <a:gd name="connsiteY5" fmla="*/ 1983157 h 2672762"/>
                <a:gd name="connsiteX6" fmla="*/ 2412785 w 2677922"/>
                <a:gd name="connsiteY6" fmla="*/ 2080161 h 2672762"/>
                <a:gd name="connsiteX7" fmla="*/ 2418461 w 2677922"/>
                <a:gd name="connsiteY7" fmla="*/ 2146722 h 2672762"/>
                <a:gd name="connsiteX8" fmla="*/ 2414849 w 2677922"/>
                <a:gd name="connsiteY8" fmla="*/ 2151882 h 2672762"/>
                <a:gd name="connsiteX9" fmla="*/ 2324037 w 2677922"/>
                <a:gd name="connsiteY9" fmla="*/ 2174585 h 2672762"/>
                <a:gd name="connsiteX10" fmla="*/ 2219294 w 2677922"/>
                <a:gd name="connsiteY10" fmla="*/ 2118859 h 2672762"/>
                <a:gd name="connsiteX11" fmla="*/ 2178531 w 2677922"/>
                <a:gd name="connsiteY11" fmla="*/ 2120407 h 2672762"/>
                <a:gd name="connsiteX12" fmla="*/ 2125386 w 2677922"/>
                <a:gd name="connsiteY12" fmla="*/ 2172521 h 2672762"/>
                <a:gd name="connsiteX13" fmla="*/ 2122806 w 2677922"/>
                <a:gd name="connsiteY13" fmla="*/ 2217411 h 2672762"/>
                <a:gd name="connsiteX14" fmla="*/ 2184723 w 2677922"/>
                <a:gd name="connsiteY14" fmla="*/ 2334538 h 2672762"/>
                <a:gd name="connsiteX15" fmla="*/ 2174404 w 2677922"/>
                <a:gd name="connsiteY15" fmla="*/ 2395423 h 2672762"/>
                <a:gd name="connsiteX16" fmla="*/ 2164084 w 2677922"/>
                <a:gd name="connsiteY16" fmla="*/ 2404711 h 2672762"/>
                <a:gd name="connsiteX17" fmla="*/ 2075336 w 2677922"/>
                <a:gd name="connsiteY17" fmla="*/ 2401615 h 2672762"/>
                <a:gd name="connsiteX18" fmla="*/ 1988652 w 2677922"/>
                <a:gd name="connsiteY18" fmla="*/ 2320606 h 2672762"/>
                <a:gd name="connsiteX19" fmla="*/ 1944277 w 2677922"/>
                <a:gd name="connsiteY19" fmla="*/ 2311835 h 2672762"/>
                <a:gd name="connsiteX20" fmla="*/ 1883392 w 2677922"/>
                <a:gd name="connsiteY20" fmla="*/ 2346405 h 2672762"/>
                <a:gd name="connsiteX21" fmla="*/ 1868429 w 2677922"/>
                <a:gd name="connsiteY21" fmla="*/ 2391811 h 2672762"/>
                <a:gd name="connsiteX22" fmla="*/ 1899388 w 2677922"/>
                <a:gd name="connsiteY22" fmla="*/ 2526997 h 2672762"/>
                <a:gd name="connsiteX23" fmla="*/ 1879264 w 2677922"/>
                <a:gd name="connsiteY23" fmla="*/ 2571887 h 2672762"/>
                <a:gd name="connsiteX24" fmla="*/ 1841082 w 2677922"/>
                <a:gd name="connsiteY24" fmla="*/ 2588915 h 2672762"/>
                <a:gd name="connsiteX25" fmla="*/ 1782777 w 2677922"/>
                <a:gd name="connsiteY25" fmla="*/ 2568276 h 2672762"/>
                <a:gd name="connsiteX26" fmla="*/ 1715184 w 2677922"/>
                <a:gd name="connsiteY26" fmla="*/ 2459404 h 2672762"/>
                <a:gd name="connsiteX27" fmla="*/ 1664618 w 2677922"/>
                <a:gd name="connsiteY27" fmla="*/ 2435669 h 2672762"/>
                <a:gd name="connsiteX28" fmla="*/ 1610440 w 2677922"/>
                <a:gd name="connsiteY28" fmla="*/ 2450117 h 2672762"/>
                <a:gd name="connsiteX29" fmla="*/ 1577418 w 2677922"/>
                <a:gd name="connsiteY29" fmla="*/ 2495007 h 2672762"/>
                <a:gd name="connsiteX30" fmla="*/ 1573806 w 2677922"/>
                <a:gd name="connsiteY30" fmla="*/ 2616777 h 2672762"/>
                <a:gd name="connsiteX31" fmla="*/ 1526852 w 2677922"/>
                <a:gd name="connsiteY31" fmla="*/ 2672503 h 2672762"/>
                <a:gd name="connsiteX32" fmla="*/ 1497441 w 2677922"/>
                <a:gd name="connsiteY32" fmla="*/ 2676115 h 2672762"/>
                <a:gd name="connsiteX33" fmla="*/ 1449972 w 2677922"/>
                <a:gd name="connsiteY33" fmla="*/ 2644124 h 2672762"/>
                <a:gd name="connsiteX34" fmla="*/ 1410241 w 2677922"/>
                <a:gd name="connsiteY34" fmla="*/ 2514614 h 2672762"/>
                <a:gd name="connsiteX35" fmla="*/ 1373091 w 2677922"/>
                <a:gd name="connsiteY35" fmla="*/ 2482623 h 2672762"/>
                <a:gd name="connsiteX36" fmla="*/ 1304982 w 2677922"/>
                <a:gd name="connsiteY36" fmla="*/ 2483139 h 2672762"/>
                <a:gd name="connsiteX37" fmla="*/ 1271959 w 2677922"/>
                <a:gd name="connsiteY37" fmla="*/ 2511518 h 2672762"/>
                <a:gd name="connsiteX38" fmla="*/ 1234293 w 2677922"/>
                <a:gd name="connsiteY38" fmla="*/ 2633805 h 2672762"/>
                <a:gd name="connsiteX39" fmla="*/ 1170828 w 2677922"/>
                <a:gd name="connsiteY39" fmla="*/ 2674567 h 2672762"/>
                <a:gd name="connsiteX40" fmla="*/ 1106847 w 2677922"/>
                <a:gd name="connsiteY40" fmla="*/ 2602330 h 2672762"/>
                <a:gd name="connsiteX41" fmla="*/ 1103751 w 2677922"/>
                <a:gd name="connsiteY41" fmla="*/ 2491395 h 2672762"/>
                <a:gd name="connsiteX42" fmla="*/ 1080532 w 2677922"/>
                <a:gd name="connsiteY42" fmla="*/ 2454244 h 2672762"/>
                <a:gd name="connsiteX43" fmla="*/ 1005199 w 2677922"/>
                <a:gd name="connsiteY43" fmla="*/ 2435153 h 2672762"/>
                <a:gd name="connsiteX44" fmla="*/ 969080 w 2677922"/>
                <a:gd name="connsiteY44" fmla="*/ 2454244 h 2672762"/>
                <a:gd name="connsiteX45" fmla="*/ 900456 w 2677922"/>
                <a:gd name="connsiteY45" fmla="*/ 2564148 h 2672762"/>
                <a:gd name="connsiteX46" fmla="*/ 836474 w 2677922"/>
                <a:gd name="connsiteY46" fmla="*/ 2587367 h 2672762"/>
                <a:gd name="connsiteX47" fmla="*/ 831830 w 2677922"/>
                <a:gd name="connsiteY47" fmla="*/ 2585819 h 2672762"/>
                <a:gd name="connsiteX48" fmla="*/ 785392 w 2677922"/>
                <a:gd name="connsiteY48" fmla="*/ 2504810 h 2672762"/>
                <a:gd name="connsiteX49" fmla="*/ 811707 w 2677922"/>
                <a:gd name="connsiteY49" fmla="*/ 2390779 h 2672762"/>
                <a:gd name="connsiteX50" fmla="*/ 794680 w 2677922"/>
                <a:gd name="connsiteY50" fmla="*/ 2344341 h 2672762"/>
                <a:gd name="connsiteX51" fmla="*/ 739470 w 2677922"/>
                <a:gd name="connsiteY51" fmla="*/ 2312351 h 2672762"/>
                <a:gd name="connsiteX52" fmla="*/ 689421 w 2677922"/>
                <a:gd name="connsiteY52" fmla="*/ 2321638 h 2672762"/>
                <a:gd name="connsiteX53" fmla="*/ 596029 w 2677922"/>
                <a:gd name="connsiteY53" fmla="*/ 2408838 h 2672762"/>
                <a:gd name="connsiteX54" fmla="*/ 530500 w 2677922"/>
                <a:gd name="connsiteY54" fmla="*/ 2415030 h 2672762"/>
                <a:gd name="connsiteX55" fmla="*/ 521212 w 2677922"/>
                <a:gd name="connsiteY55" fmla="*/ 2408838 h 2672762"/>
                <a:gd name="connsiteX56" fmla="*/ 500573 w 2677922"/>
                <a:gd name="connsiteY56" fmla="*/ 2322670 h 2672762"/>
                <a:gd name="connsiteX57" fmla="*/ 556298 w 2677922"/>
                <a:gd name="connsiteY57" fmla="*/ 2217927 h 2672762"/>
                <a:gd name="connsiteX58" fmla="*/ 552171 w 2677922"/>
                <a:gd name="connsiteY58" fmla="*/ 2168909 h 2672762"/>
                <a:gd name="connsiteX59" fmla="*/ 505733 w 2677922"/>
                <a:gd name="connsiteY59" fmla="*/ 2122987 h 2672762"/>
                <a:gd name="connsiteX60" fmla="*/ 457747 w 2677922"/>
                <a:gd name="connsiteY60" fmla="*/ 2119375 h 2672762"/>
                <a:gd name="connsiteX61" fmla="*/ 341652 w 2677922"/>
                <a:gd name="connsiteY61" fmla="*/ 2180777 h 2672762"/>
                <a:gd name="connsiteX62" fmla="*/ 278187 w 2677922"/>
                <a:gd name="connsiteY62" fmla="*/ 2168909 h 2672762"/>
                <a:gd name="connsiteX63" fmla="*/ 274059 w 2677922"/>
                <a:gd name="connsiteY63" fmla="*/ 2164265 h 2672762"/>
                <a:gd name="connsiteX64" fmla="*/ 276639 w 2677922"/>
                <a:gd name="connsiteY64" fmla="*/ 2069325 h 2672762"/>
                <a:gd name="connsiteX65" fmla="*/ 354551 w 2677922"/>
                <a:gd name="connsiteY65" fmla="*/ 1986253 h 2672762"/>
                <a:gd name="connsiteX66" fmla="*/ 363839 w 2677922"/>
                <a:gd name="connsiteY66" fmla="*/ 1940847 h 2672762"/>
                <a:gd name="connsiteX67" fmla="*/ 328237 w 2677922"/>
                <a:gd name="connsiteY67" fmla="*/ 1878930 h 2672762"/>
                <a:gd name="connsiteX68" fmla="*/ 283347 w 2677922"/>
                <a:gd name="connsiteY68" fmla="*/ 1866030 h 2672762"/>
                <a:gd name="connsiteX69" fmla="*/ 170864 w 2677922"/>
                <a:gd name="connsiteY69" fmla="*/ 1891829 h 2672762"/>
                <a:gd name="connsiteX70" fmla="*/ 155900 w 2677922"/>
                <a:gd name="connsiteY70" fmla="*/ 1895441 h 2672762"/>
                <a:gd name="connsiteX71" fmla="*/ 100175 w 2677922"/>
                <a:gd name="connsiteY71" fmla="*/ 1868094 h 2672762"/>
                <a:gd name="connsiteX72" fmla="*/ 87275 w 2677922"/>
                <a:gd name="connsiteY72" fmla="*/ 1838168 h 2672762"/>
                <a:gd name="connsiteX73" fmla="*/ 107915 w 2677922"/>
                <a:gd name="connsiteY73" fmla="*/ 1779862 h 2672762"/>
                <a:gd name="connsiteX74" fmla="*/ 213690 w 2677922"/>
                <a:gd name="connsiteY74" fmla="*/ 1713817 h 2672762"/>
                <a:gd name="connsiteX75" fmla="*/ 238972 w 2677922"/>
                <a:gd name="connsiteY75" fmla="*/ 1654480 h 2672762"/>
                <a:gd name="connsiteX76" fmla="*/ 222977 w 2677922"/>
                <a:gd name="connsiteY76" fmla="*/ 1600818 h 2672762"/>
                <a:gd name="connsiteX77" fmla="*/ 184279 w 2677922"/>
                <a:gd name="connsiteY77" fmla="*/ 1575019 h 2672762"/>
                <a:gd name="connsiteX78" fmla="*/ 59413 w 2677922"/>
                <a:gd name="connsiteY78" fmla="*/ 1571407 h 2672762"/>
                <a:gd name="connsiteX79" fmla="*/ 3687 w 2677922"/>
                <a:gd name="connsiteY79" fmla="*/ 1524453 h 2672762"/>
                <a:gd name="connsiteX80" fmla="*/ 1623 w 2677922"/>
                <a:gd name="connsiteY80" fmla="*/ 1513618 h 2672762"/>
                <a:gd name="connsiteX81" fmla="*/ 48577 w 2677922"/>
                <a:gd name="connsiteY81" fmla="*/ 1442413 h 2672762"/>
                <a:gd name="connsiteX82" fmla="*/ 160544 w 2677922"/>
                <a:gd name="connsiteY82" fmla="*/ 1408358 h 2672762"/>
                <a:gd name="connsiteX83" fmla="*/ 194083 w 2677922"/>
                <a:gd name="connsiteY83" fmla="*/ 1370692 h 2672762"/>
                <a:gd name="connsiteX84" fmla="*/ 192534 w 2677922"/>
                <a:gd name="connsiteY84" fmla="*/ 1298971 h 2672762"/>
                <a:gd name="connsiteX85" fmla="*/ 166220 w 2677922"/>
                <a:gd name="connsiteY85" fmla="*/ 1269560 h 2672762"/>
                <a:gd name="connsiteX86" fmla="*/ 47029 w 2677922"/>
                <a:gd name="connsiteY86" fmla="*/ 1232926 h 2672762"/>
                <a:gd name="connsiteX87" fmla="*/ 1623 w 2677922"/>
                <a:gd name="connsiteY87" fmla="*/ 1166881 h 2672762"/>
                <a:gd name="connsiteX88" fmla="*/ 6267 w 2677922"/>
                <a:gd name="connsiteY88" fmla="*/ 1139534 h 2672762"/>
                <a:gd name="connsiteX89" fmla="*/ 49093 w 2677922"/>
                <a:gd name="connsiteY89" fmla="*/ 1105480 h 2672762"/>
                <a:gd name="connsiteX90" fmla="*/ 164672 w 2677922"/>
                <a:gd name="connsiteY90" fmla="*/ 1101868 h 2672762"/>
                <a:gd name="connsiteX91" fmla="*/ 181699 w 2677922"/>
                <a:gd name="connsiteY91" fmla="*/ 1101352 h 2672762"/>
                <a:gd name="connsiteX92" fmla="*/ 227621 w 2677922"/>
                <a:gd name="connsiteY92" fmla="*/ 1065233 h 2672762"/>
                <a:gd name="connsiteX93" fmla="*/ 241036 w 2677922"/>
                <a:gd name="connsiteY93" fmla="*/ 1014152 h 2672762"/>
                <a:gd name="connsiteX94" fmla="*/ 219366 w 2677922"/>
                <a:gd name="connsiteY94" fmla="*/ 965650 h 2672762"/>
                <a:gd name="connsiteX95" fmla="*/ 113590 w 2677922"/>
                <a:gd name="connsiteY95" fmla="*/ 899605 h 2672762"/>
                <a:gd name="connsiteX96" fmla="*/ 89855 w 2677922"/>
                <a:gd name="connsiteY96" fmla="*/ 832012 h 2672762"/>
                <a:gd name="connsiteX97" fmla="*/ 104818 w 2677922"/>
                <a:gd name="connsiteY97" fmla="*/ 799505 h 2672762"/>
                <a:gd name="connsiteX98" fmla="*/ 151256 w 2677922"/>
                <a:gd name="connsiteY98" fmla="*/ 779898 h 2672762"/>
                <a:gd name="connsiteX99" fmla="*/ 283347 w 2677922"/>
                <a:gd name="connsiteY99" fmla="*/ 810341 h 2672762"/>
                <a:gd name="connsiteX100" fmla="*/ 331332 w 2677922"/>
                <a:gd name="connsiteY100" fmla="*/ 794345 h 2672762"/>
                <a:gd name="connsiteX101" fmla="*/ 363839 w 2677922"/>
                <a:gd name="connsiteY101" fmla="*/ 737588 h 2672762"/>
                <a:gd name="connsiteX102" fmla="*/ 354551 w 2677922"/>
                <a:gd name="connsiteY102" fmla="*/ 689086 h 2672762"/>
                <a:gd name="connsiteX103" fmla="*/ 266835 w 2677922"/>
                <a:gd name="connsiteY103" fmla="*/ 595694 h 2672762"/>
                <a:gd name="connsiteX104" fmla="*/ 261675 w 2677922"/>
                <a:gd name="connsiteY104" fmla="*/ 529133 h 2672762"/>
                <a:gd name="connsiteX105" fmla="*/ 270447 w 2677922"/>
                <a:gd name="connsiteY105" fmla="*/ 516233 h 2672762"/>
                <a:gd name="connsiteX106" fmla="*/ 349907 w 2677922"/>
                <a:gd name="connsiteY106" fmla="*/ 498690 h 2672762"/>
                <a:gd name="connsiteX107" fmla="*/ 457231 w 2677922"/>
                <a:gd name="connsiteY107" fmla="*/ 555964 h 2672762"/>
                <a:gd name="connsiteX108" fmla="*/ 507797 w 2677922"/>
                <a:gd name="connsiteY108" fmla="*/ 551320 h 2672762"/>
                <a:gd name="connsiteX109" fmla="*/ 551139 w 2677922"/>
                <a:gd name="connsiteY109" fmla="*/ 508494 h 2672762"/>
                <a:gd name="connsiteX110" fmla="*/ 556815 w 2677922"/>
                <a:gd name="connsiteY110" fmla="*/ 456896 h 2672762"/>
                <a:gd name="connsiteX111" fmla="*/ 494381 w 2677922"/>
                <a:gd name="connsiteY111" fmla="*/ 339769 h 2672762"/>
                <a:gd name="connsiteX112" fmla="*/ 505217 w 2677922"/>
                <a:gd name="connsiteY112" fmla="*/ 280432 h 2672762"/>
                <a:gd name="connsiteX113" fmla="*/ 537723 w 2677922"/>
                <a:gd name="connsiteY113" fmla="*/ 256181 h 2672762"/>
                <a:gd name="connsiteX114" fmla="*/ 590353 w 2677922"/>
                <a:gd name="connsiteY114" fmla="*/ 261857 h 2672762"/>
                <a:gd name="connsiteX115" fmla="*/ 679617 w 2677922"/>
                <a:gd name="connsiteY115" fmla="*/ 344929 h 2672762"/>
                <a:gd name="connsiteX116" fmla="*/ 754950 w 2677922"/>
                <a:gd name="connsiteY116" fmla="*/ 355765 h 2672762"/>
                <a:gd name="connsiteX117" fmla="*/ 797260 w 2677922"/>
                <a:gd name="connsiteY117" fmla="*/ 329450 h 2672762"/>
                <a:gd name="connsiteX118" fmla="*/ 811707 w 2677922"/>
                <a:gd name="connsiteY118" fmla="*/ 285076 h 2672762"/>
                <a:gd name="connsiteX119" fmla="*/ 781781 w 2677922"/>
                <a:gd name="connsiteY119" fmla="*/ 156081 h 2672762"/>
                <a:gd name="connsiteX120" fmla="*/ 807064 w 2677922"/>
                <a:gd name="connsiteY120" fmla="*/ 100872 h 2672762"/>
                <a:gd name="connsiteX121" fmla="*/ 841634 w 2677922"/>
                <a:gd name="connsiteY121" fmla="*/ 86424 h 2672762"/>
                <a:gd name="connsiteX122" fmla="*/ 896328 w 2677922"/>
                <a:gd name="connsiteY122" fmla="*/ 106031 h 2672762"/>
                <a:gd name="connsiteX123" fmla="*/ 965469 w 2677922"/>
                <a:gd name="connsiteY123" fmla="*/ 217483 h 2672762"/>
                <a:gd name="connsiteX124" fmla="*/ 1013455 w 2677922"/>
                <a:gd name="connsiteY124" fmla="*/ 240702 h 2672762"/>
                <a:gd name="connsiteX125" fmla="*/ 1077952 w 2677922"/>
                <a:gd name="connsiteY125" fmla="*/ 222642 h 2672762"/>
                <a:gd name="connsiteX126" fmla="*/ 1101687 w 2677922"/>
                <a:gd name="connsiteY126" fmla="*/ 188072 h 2672762"/>
                <a:gd name="connsiteX127" fmla="*/ 1106847 w 2677922"/>
                <a:gd name="connsiteY127" fmla="*/ 53918 h 2672762"/>
                <a:gd name="connsiteX128" fmla="*/ 1145029 w 2677922"/>
                <a:gd name="connsiteY128" fmla="*/ 4900 h 2672762"/>
                <a:gd name="connsiteX129" fmla="*/ 1158960 w 2677922"/>
                <a:gd name="connsiteY129" fmla="*/ 1804 h 2672762"/>
                <a:gd name="connsiteX130" fmla="*/ 1235841 w 2677922"/>
                <a:gd name="connsiteY130" fmla="*/ 48758 h 2672762"/>
                <a:gd name="connsiteX131" fmla="*/ 1269895 w 2677922"/>
                <a:gd name="connsiteY131" fmla="*/ 162273 h 2672762"/>
                <a:gd name="connsiteX132" fmla="*/ 1303434 w 2677922"/>
                <a:gd name="connsiteY132" fmla="*/ 192716 h 2672762"/>
                <a:gd name="connsiteX133" fmla="*/ 1376702 w 2677922"/>
                <a:gd name="connsiteY133" fmla="*/ 192716 h 2672762"/>
                <a:gd name="connsiteX134" fmla="*/ 1409209 w 2677922"/>
                <a:gd name="connsiteY134" fmla="*/ 163305 h 2672762"/>
                <a:gd name="connsiteX135" fmla="*/ 1447392 w 2677922"/>
                <a:gd name="connsiteY135" fmla="*/ 37922 h 2672762"/>
                <a:gd name="connsiteX136" fmla="*/ 1499505 w 2677922"/>
                <a:gd name="connsiteY136" fmla="*/ 256 h 2672762"/>
                <a:gd name="connsiteX137" fmla="*/ 1513436 w 2677922"/>
                <a:gd name="connsiteY137" fmla="*/ 772 h 2672762"/>
                <a:gd name="connsiteX138" fmla="*/ 1573290 w 2677922"/>
                <a:gd name="connsiteY138" fmla="*/ 65269 h 2672762"/>
                <a:gd name="connsiteX139" fmla="*/ 1576902 w 2677922"/>
                <a:gd name="connsiteY139" fmla="*/ 185492 h 2672762"/>
                <a:gd name="connsiteX140" fmla="*/ 1598057 w 2677922"/>
                <a:gd name="connsiteY140" fmla="*/ 220578 h 2672762"/>
                <a:gd name="connsiteX141" fmla="*/ 1674422 w 2677922"/>
                <a:gd name="connsiteY141" fmla="*/ 240702 h 2672762"/>
                <a:gd name="connsiteX142" fmla="*/ 1710540 w 2677922"/>
                <a:gd name="connsiteY142" fmla="*/ 221610 h 2672762"/>
                <a:gd name="connsiteX143" fmla="*/ 1779165 w 2677922"/>
                <a:gd name="connsiteY143" fmla="*/ 111707 h 2672762"/>
                <a:gd name="connsiteX144" fmla="*/ 1845726 w 2677922"/>
                <a:gd name="connsiteY144" fmla="*/ 88488 h 2672762"/>
                <a:gd name="connsiteX145" fmla="*/ 1857594 w 2677922"/>
                <a:gd name="connsiteY145" fmla="*/ 92616 h 2672762"/>
                <a:gd name="connsiteX146" fmla="*/ 1895260 w 2677922"/>
                <a:gd name="connsiteY146" fmla="*/ 166401 h 2672762"/>
                <a:gd name="connsiteX147" fmla="*/ 1868429 w 2677922"/>
                <a:gd name="connsiteY147" fmla="*/ 281980 h 2672762"/>
                <a:gd name="connsiteX148" fmla="*/ 1887004 w 2677922"/>
                <a:gd name="connsiteY148" fmla="*/ 332030 h 2672762"/>
                <a:gd name="connsiteX149" fmla="*/ 1946857 w 2677922"/>
                <a:gd name="connsiteY149" fmla="*/ 365052 h 2672762"/>
                <a:gd name="connsiteX150" fmla="*/ 1986588 w 2677922"/>
                <a:gd name="connsiteY150" fmla="*/ 355765 h 2672762"/>
                <a:gd name="connsiteX151" fmla="*/ 2081528 w 2677922"/>
                <a:gd name="connsiteY151" fmla="*/ 267532 h 2672762"/>
                <a:gd name="connsiteX152" fmla="*/ 2151701 w 2677922"/>
                <a:gd name="connsiteY152" fmla="*/ 261857 h 2672762"/>
                <a:gd name="connsiteX153" fmla="*/ 2155312 w 2677922"/>
                <a:gd name="connsiteY153" fmla="*/ 264437 h 2672762"/>
                <a:gd name="connsiteX154" fmla="*/ 2177500 w 2677922"/>
                <a:gd name="connsiteY154" fmla="*/ 353701 h 2672762"/>
                <a:gd name="connsiteX155" fmla="*/ 2122290 w 2677922"/>
                <a:gd name="connsiteY155" fmla="*/ 456896 h 2672762"/>
                <a:gd name="connsiteX156" fmla="*/ 2126934 w 2677922"/>
                <a:gd name="connsiteY156" fmla="*/ 505914 h 2672762"/>
                <a:gd name="connsiteX157" fmla="*/ 2173372 w 2677922"/>
                <a:gd name="connsiteY157" fmla="*/ 551836 h 2672762"/>
                <a:gd name="connsiteX158" fmla="*/ 2219810 w 2677922"/>
                <a:gd name="connsiteY158" fmla="*/ 555964 h 2672762"/>
                <a:gd name="connsiteX159" fmla="*/ 2336937 w 2677922"/>
                <a:gd name="connsiteY159" fmla="*/ 494046 h 2672762"/>
                <a:gd name="connsiteX160" fmla="*/ 2400917 w 2677922"/>
                <a:gd name="connsiteY160" fmla="*/ 507462 h 2672762"/>
                <a:gd name="connsiteX161" fmla="*/ 2420525 w 2677922"/>
                <a:gd name="connsiteY161" fmla="*/ 533777 h 2672762"/>
                <a:gd name="connsiteX162" fmla="*/ 2415365 w 2677922"/>
                <a:gd name="connsiteY162" fmla="*/ 591566 h 2672762"/>
                <a:gd name="connsiteX163" fmla="*/ 2321973 w 2677922"/>
                <a:gd name="connsiteY163" fmla="*/ 692182 h 2672762"/>
                <a:gd name="connsiteX164" fmla="*/ 2313718 w 2677922"/>
                <a:gd name="connsiteY164" fmla="*/ 733460 h 2672762"/>
                <a:gd name="connsiteX165" fmla="*/ 2349320 w 2677922"/>
                <a:gd name="connsiteY165" fmla="*/ 795377 h 2672762"/>
                <a:gd name="connsiteX166" fmla="*/ 2394726 w 2677922"/>
                <a:gd name="connsiteY166" fmla="*/ 810341 h 2672762"/>
                <a:gd name="connsiteX167" fmla="*/ 2526816 w 2677922"/>
                <a:gd name="connsiteY167" fmla="*/ 780414 h 2672762"/>
                <a:gd name="connsiteX168" fmla="*/ 2575834 w 2677922"/>
                <a:gd name="connsiteY168" fmla="*/ 803117 h 2672762"/>
                <a:gd name="connsiteX169" fmla="*/ 2591313 w 2677922"/>
                <a:gd name="connsiteY169" fmla="*/ 838719 h 2672762"/>
                <a:gd name="connsiteX170" fmla="*/ 2570158 w 2677922"/>
                <a:gd name="connsiteY170" fmla="*/ 896509 h 2672762"/>
                <a:gd name="connsiteX171" fmla="*/ 2461287 w 2677922"/>
                <a:gd name="connsiteY171" fmla="*/ 964102 h 2672762"/>
                <a:gd name="connsiteX172" fmla="*/ 2438068 w 2677922"/>
                <a:gd name="connsiteY172" fmla="*/ 1014668 h 2672762"/>
                <a:gd name="connsiteX173" fmla="*/ 2454063 w 2677922"/>
                <a:gd name="connsiteY173" fmla="*/ 1073489 h 2672762"/>
                <a:gd name="connsiteX174" fmla="*/ 2492762 w 2677922"/>
                <a:gd name="connsiteY174" fmla="*/ 1100836 h 2672762"/>
                <a:gd name="connsiteX175" fmla="*/ 2628464 w 2677922"/>
                <a:gd name="connsiteY175" fmla="*/ 1105996 h 2672762"/>
                <a:gd name="connsiteX176" fmla="*/ 2672322 w 2677922"/>
                <a:gd name="connsiteY176" fmla="*/ 1140566 h 2672762"/>
                <a:gd name="connsiteX177" fmla="*/ 2677998 w 2677922"/>
                <a:gd name="connsiteY177" fmla="*/ 1182360 h 2672762"/>
                <a:gd name="connsiteX178" fmla="*/ 2644459 w 2677922"/>
                <a:gd name="connsiteY178" fmla="*/ 1229830 h 2672762"/>
                <a:gd name="connsiteX179" fmla="*/ 2522172 w 2677922"/>
                <a:gd name="connsiteY179" fmla="*/ 1267497 h 2672762"/>
                <a:gd name="connsiteX180" fmla="*/ 2483990 w 2677922"/>
                <a:gd name="connsiteY180" fmla="*/ 1315998 h 2672762"/>
                <a:gd name="connsiteX181" fmla="*/ 2486570 w 2677922"/>
                <a:gd name="connsiteY181" fmla="*/ 1379980 h 2672762"/>
                <a:gd name="connsiteX182" fmla="*/ 2512885 w 2677922"/>
                <a:gd name="connsiteY182" fmla="*/ 1407842 h 2672762"/>
                <a:gd name="connsiteX183" fmla="*/ 2641363 w 2677922"/>
                <a:gd name="connsiteY183" fmla="*/ 1447057 h 2672762"/>
                <a:gd name="connsiteX184" fmla="*/ 2677998 w 2677922"/>
                <a:gd name="connsiteY184" fmla="*/ 1498138 h 2672762"/>
                <a:gd name="connsiteX185" fmla="*/ 2677998 w 2677922"/>
                <a:gd name="connsiteY185" fmla="*/ 1507426 h 2672762"/>
                <a:gd name="connsiteX186" fmla="*/ 2611952 w 2677922"/>
                <a:gd name="connsiteY186" fmla="*/ 1572955 h 2672762"/>
                <a:gd name="connsiteX187" fmla="*/ 2490182 w 2677922"/>
                <a:gd name="connsiteY187" fmla="*/ 1576567 h 2672762"/>
                <a:gd name="connsiteX188" fmla="*/ 2457675 w 2677922"/>
                <a:gd name="connsiteY188" fmla="*/ 1596690 h 2672762"/>
                <a:gd name="connsiteX189" fmla="*/ 2437036 w 2677922"/>
                <a:gd name="connsiteY189" fmla="*/ 1673055 h 2672762"/>
                <a:gd name="connsiteX190" fmla="*/ 2457159 w 2677922"/>
                <a:gd name="connsiteY190" fmla="*/ 1710205 h 2672762"/>
                <a:gd name="connsiteX191" fmla="*/ 2564483 w 2677922"/>
                <a:gd name="connsiteY191" fmla="*/ 1777282 h 2672762"/>
                <a:gd name="connsiteX192" fmla="*/ 2588733 w 2677922"/>
                <a:gd name="connsiteY192" fmla="*/ 1845907 h 2672762"/>
                <a:gd name="connsiteX193" fmla="*/ 2571706 w 2677922"/>
                <a:gd name="connsiteY193" fmla="*/ 1880994 h 2672762"/>
                <a:gd name="connsiteX194" fmla="*/ 2538684 w 2677922"/>
                <a:gd name="connsiteY194" fmla="*/ 1897505 h 2672762"/>
                <a:gd name="connsiteX195" fmla="*/ 1338521 w 2677922"/>
                <a:gd name="connsiteY195" fmla="*/ 2312867 h 2672762"/>
                <a:gd name="connsiteX196" fmla="*/ 2316814 w 2677922"/>
                <a:gd name="connsiteY196" fmla="*/ 1335605 h 2672762"/>
                <a:gd name="connsiteX197" fmla="*/ 1340068 w 2677922"/>
                <a:gd name="connsiteY197" fmla="*/ 359376 h 2672762"/>
                <a:gd name="connsiteX198" fmla="*/ 361775 w 2677922"/>
                <a:gd name="connsiteY198" fmla="*/ 1331994 h 2672762"/>
                <a:gd name="connsiteX199" fmla="*/ 1338521 w 2677922"/>
                <a:gd name="connsiteY199" fmla="*/ 2312867 h 26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2677922" h="2672762">
                  <a:moveTo>
                    <a:pt x="2538684" y="1897505"/>
                  </a:moveTo>
                  <a:cubicBezTo>
                    <a:pt x="2511337" y="1891313"/>
                    <a:pt x="2483990" y="1885121"/>
                    <a:pt x="2456643" y="1879446"/>
                  </a:cubicBezTo>
                  <a:cubicBezTo>
                    <a:pt x="2434456" y="1874286"/>
                    <a:pt x="2411753" y="1869642"/>
                    <a:pt x="2389566" y="1863966"/>
                  </a:cubicBezTo>
                  <a:cubicBezTo>
                    <a:pt x="2375119" y="1860354"/>
                    <a:pt x="2363767" y="1864482"/>
                    <a:pt x="2354479" y="1874802"/>
                  </a:cubicBezTo>
                  <a:cubicBezTo>
                    <a:pt x="2335389" y="1896989"/>
                    <a:pt x="2320425" y="1922272"/>
                    <a:pt x="2312170" y="1950651"/>
                  </a:cubicBezTo>
                  <a:cubicBezTo>
                    <a:pt x="2308042" y="1964066"/>
                    <a:pt x="2314234" y="1973869"/>
                    <a:pt x="2322489" y="1983157"/>
                  </a:cubicBezTo>
                  <a:cubicBezTo>
                    <a:pt x="2352416" y="2015664"/>
                    <a:pt x="2382858" y="2048170"/>
                    <a:pt x="2412785" y="2080161"/>
                  </a:cubicBezTo>
                  <a:cubicBezTo>
                    <a:pt x="2435488" y="2104412"/>
                    <a:pt x="2436520" y="2118859"/>
                    <a:pt x="2418461" y="2146722"/>
                  </a:cubicBezTo>
                  <a:cubicBezTo>
                    <a:pt x="2417429" y="2148270"/>
                    <a:pt x="2416397" y="2150334"/>
                    <a:pt x="2414849" y="2151882"/>
                  </a:cubicBezTo>
                  <a:cubicBezTo>
                    <a:pt x="2380795" y="2197804"/>
                    <a:pt x="2365831" y="2198320"/>
                    <a:pt x="2324037" y="2174585"/>
                  </a:cubicBezTo>
                  <a:cubicBezTo>
                    <a:pt x="2289982" y="2154978"/>
                    <a:pt x="2253864" y="2137434"/>
                    <a:pt x="2219294" y="2118859"/>
                  </a:cubicBezTo>
                  <a:cubicBezTo>
                    <a:pt x="2204846" y="2111120"/>
                    <a:pt x="2191431" y="2111120"/>
                    <a:pt x="2178531" y="2120407"/>
                  </a:cubicBezTo>
                  <a:cubicBezTo>
                    <a:pt x="2157892" y="2134855"/>
                    <a:pt x="2140349" y="2152398"/>
                    <a:pt x="2125386" y="2172521"/>
                  </a:cubicBezTo>
                  <a:cubicBezTo>
                    <a:pt x="2114550" y="2186968"/>
                    <a:pt x="2114034" y="2201416"/>
                    <a:pt x="2122806" y="2217411"/>
                  </a:cubicBezTo>
                  <a:cubicBezTo>
                    <a:pt x="2143961" y="2256109"/>
                    <a:pt x="2164600" y="2295323"/>
                    <a:pt x="2184723" y="2334538"/>
                  </a:cubicBezTo>
                  <a:cubicBezTo>
                    <a:pt x="2198655" y="2361885"/>
                    <a:pt x="2196591" y="2374268"/>
                    <a:pt x="2174404" y="2395423"/>
                  </a:cubicBezTo>
                  <a:cubicBezTo>
                    <a:pt x="2170792" y="2398519"/>
                    <a:pt x="2167696" y="2402131"/>
                    <a:pt x="2164084" y="2404711"/>
                  </a:cubicBezTo>
                  <a:cubicBezTo>
                    <a:pt x="2131062" y="2428962"/>
                    <a:pt x="2114034" y="2440829"/>
                    <a:pt x="2075336" y="2401615"/>
                  </a:cubicBezTo>
                  <a:cubicBezTo>
                    <a:pt x="2047473" y="2373236"/>
                    <a:pt x="2017547" y="2347953"/>
                    <a:pt x="1988652" y="2320606"/>
                  </a:cubicBezTo>
                  <a:cubicBezTo>
                    <a:pt x="1975236" y="2307707"/>
                    <a:pt x="1960789" y="2305127"/>
                    <a:pt x="1944277" y="2311835"/>
                  </a:cubicBezTo>
                  <a:cubicBezTo>
                    <a:pt x="1922607" y="2320606"/>
                    <a:pt x="1901968" y="2331958"/>
                    <a:pt x="1883392" y="2346405"/>
                  </a:cubicBezTo>
                  <a:cubicBezTo>
                    <a:pt x="1867913" y="2358273"/>
                    <a:pt x="1863785" y="2373236"/>
                    <a:pt x="1868429" y="2391811"/>
                  </a:cubicBezTo>
                  <a:cubicBezTo>
                    <a:pt x="1879264" y="2436701"/>
                    <a:pt x="1889584" y="2482107"/>
                    <a:pt x="1899388" y="2526997"/>
                  </a:cubicBezTo>
                  <a:cubicBezTo>
                    <a:pt x="1903516" y="2546604"/>
                    <a:pt x="1896808" y="2561568"/>
                    <a:pt x="1879264" y="2571887"/>
                  </a:cubicBezTo>
                  <a:cubicBezTo>
                    <a:pt x="1867397" y="2579111"/>
                    <a:pt x="1854498" y="2584787"/>
                    <a:pt x="1841082" y="2588915"/>
                  </a:cubicBezTo>
                  <a:cubicBezTo>
                    <a:pt x="1813736" y="2597686"/>
                    <a:pt x="1798256" y="2592526"/>
                    <a:pt x="1782777" y="2568276"/>
                  </a:cubicBezTo>
                  <a:cubicBezTo>
                    <a:pt x="1760074" y="2532157"/>
                    <a:pt x="1736855" y="2496555"/>
                    <a:pt x="1715184" y="2459404"/>
                  </a:cubicBezTo>
                  <a:cubicBezTo>
                    <a:pt x="1703316" y="2439281"/>
                    <a:pt x="1687837" y="2431542"/>
                    <a:pt x="1664618" y="2435669"/>
                  </a:cubicBezTo>
                  <a:cubicBezTo>
                    <a:pt x="1646043" y="2439281"/>
                    <a:pt x="1627984" y="2443925"/>
                    <a:pt x="1610440" y="2450117"/>
                  </a:cubicBezTo>
                  <a:cubicBezTo>
                    <a:pt x="1586190" y="2458888"/>
                    <a:pt x="1578450" y="2469208"/>
                    <a:pt x="1577418" y="2495007"/>
                  </a:cubicBezTo>
                  <a:cubicBezTo>
                    <a:pt x="1575870" y="2535769"/>
                    <a:pt x="1574838" y="2576015"/>
                    <a:pt x="1573806" y="2616777"/>
                  </a:cubicBezTo>
                  <a:cubicBezTo>
                    <a:pt x="1572774" y="2653928"/>
                    <a:pt x="1563487" y="2665795"/>
                    <a:pt x="1526852" y="2672503"/>
                  </a:cubicBezTo>
                  <a:cubicBezTo>
                    <a:pt x="1517049" y="2674567"/>
                    <a:pt x="1507245" y="2675599"/>
                    <a:pt x="1497441" y="2676115"/>
                  </a:cubicBezTo>
                  <a:cubicBezTo>
                    <a:pt x="1473191" y="2677663"/>
                    <a:pt x="1457711" y="2667859"/>
                    <a:pt x="1449972" y="2644124"/>
                  </a:cubicBezTo>
                  <a:cubicBezTo>
                    <a:pt x="1436040" y="2600782"/>
                    <a:pt x="1422624" y="2557956"/>
                    <a:pt x="1410241" y="2514614"/>
                  </a:cubicBezTo>
                  <a:cubicBezTo>
                    <a:pt x="1404565" y="2495007"/>
                    <a:pt x="1392698" y="2485719"/>
                    <a:pt x="1373091" y="2482623"/>
                  </a:cubicBezTo>
                  <a:cubicBezTo>
                    <a:pt x="1350388" y="2479527"/>
                    <a:pt x="1327685" y="2479527"/>
                    <a:pt x="1304982" y="2483139"/>
                  </a:cubicBezTo>
                  <a:cubicBezTo>
                    <a:pt x="1287955" y="2485719"/>
                    <a:pt x="1277119" y="2494491"/>
                    <a:pt x="1271959" y="2511518"/>
                  </a:cubicBezTo>
                  <a:cubicBezTo>
                    <a:pt x="1260092" y="2552280"/>
                    <a:pt x="1247192" y="2593042"/>
                    <a:pt x="1234293" y="2633805"/>
                  </a:cubicBezTo>
                  <a:cubicBezTo>
                    <a:pt x="1222941" y="2670439"/>
                    <a:pt x="1208494" y="2679727"/>
                    <a:pt x="1170828" y="2674567"/>
                  </a:cubicBezTo>
                  <a:cubicBezTo>
                    <a:pt x="1114070" y="2666827"/>
                    <a:pt x="1107362" y="2659087"/>
                    <a:pt x="1106847" y="2602330"/>
                  </a:cubicBezTo>
                  <a:cubicBezTo>
                    <a:pt x="1106331" y="2565180"/>
                    <a:pt x="1104783" y="2528545"/>
                    <a:pt x="1103751" y="2491395"/>
                  </a:cubicBezTo>
                  <a:cubicBezTo>
                    <a:pt x="1103234" y="2474368"/>
                    <a:pt x="1096527" y="2460952"/>
                    <a:pt x="1080532" y="2454244"/>
                  </a:cubicBezTo>
                  <a:cubicBezTo>
                    <a:pt x="1056281" y="2443925"/>
                    <a:pt x="1031514" y="2436701"/>
                    <a:pt x="1005199" y="2435153"/>
                  </a:cubicBezTo>
                  <a:cubicBezTo>
                    <a:pt x="989203" y="2434121"/>
                    <a:pt x="977852" y="2440313"/>
                    <a:pt x="969080" y="2454244"/>
                  </a:cubicBezTo>
                  <a:cubicBezTo>
                    <a:pt x="946894" y="2491395"/>
                    <a:pt x="923159" y="2527513"/>
                    <a:pt x="900456" y="2564148"/>
                  </a:cubicBezTo>
                  <a:cubicBezTo>
                    <a:pt x="882396" y="2593042"/>
                    <a:pt x="868465" y="2598202"/>
                    <a:pt x="836474" y="2587367"/>
                  </a:cubicBezTo>
                  <a:cubicBezTo>
                    <a:pt x="834926" y="2586851"/>
                    <a:pt x="833379" y="2586335"/>
                    <a:pt x="831830" y="2585819"/>
                  </a:cubicBezTo>
                  <a:cubicBezTo>
                    <a:pt x="782297" y="2565696"/>
                    <a:pt x="772493" y="2554344"/>
                    <a:pt x="785392" y="2504810"/>
                  </a:cubicBezTo>
                  <a:cubicBezTo>
                    <a:pt x="795196" y="2467144"/>
                    <a:pt x="802420" y="2428962"/>
                    <a:pt x="811707" y="2390779"/>
                  </a:cubicBezTo>
                  <a:cubicBezTo>
                    <a:pt x="816351" y="2371172"/>
                    <a:pt x="811191" y="2356209"/>
                    <a:pt x="794680" y="2344341"/>
                  </a:cubicBezTo>
                  <a:cubicBezTo>
                    <a:pt x="777137" y="2331958"/>
                    <a:pt x="759078" y="2321122"/>
                    <a:pt x="739470" y="2312351"/>
                  </a:cubicBezTo>
                  <a:cubicBezTo>
                    <a:pt x="720895" y="2304095"/>
                    <a:pt x="704900" y="2307191"/>
                    <a:pt x="689421" y="2321638"/>
                  </a:cubicBezTo>
                  <a:cubicBezTo>
                    <a:pt x="658462" y="2351049"/>
                    <a:pt x="626988" y="2379944"/>
                    <a:pt x="596029" y="2408838"/>
                  </a:cubicBezTo>
                  <a:cubicBezTo>
                    <a:pt x="572810" y="2431026"/>
                    <a:pt x="557847" y="2432057"/>
                    <a:pt x="530500" y="2415030"/>
                  </a:cubicBezTo>
                  <a:cubicBezTo>
                    <a:pt x="527404" y="2412966"/>
                    <a:pt x="524308" y="2410902"/>
                    <a:pt x="521212" y="2408838"/>
                  </a:cubicBezTo>
                  <a:cubicBezTo>
                    <a:pt x="481482" y="2380460"/>
                    <a:pt x="477870" y="2365496"/>
                    <a:pt x="500573" y="2322670"/>
                  </a:cubicBezTo>
                  <a:cubicBezTo>
                    <a:pt x="519148" y="2287584"/>
                    <a:pt x="537207" y="2252497"/>
                    <a:pt x="556298" y="2217927"/>
                  </a:cubicBezTo>
                  <a:cubicBezTo>
                    <a:pt x="566102" y="2199868"/>
                    <a:pt x="564555" y="2184388"/>
                    <a:pt x="552171" y="2168909"/>
                  </a:cubicBezTo>
                  <a:cubicBezTo>
                    <a:pt x="538756" y="2151882"/>
                    <a:pt x="523276" y="2136402"/>
                    <a:pt x="505733" y="2122987"/>
                  </a:cubicBezTo>
                  <a:cubicBezTo>
                    <a:pt x="490254" y="2111120"/>
                    <a:pt x="474774" y="2110088"/>
                    <a:pt x="457747" y="2119375"/>
                  </a:cubicBezTo>
                  <a:cubicBezTo>
                    <a:pt x="419564" y="2140014"/>
                    <a:pt x="380866" y="2160653"/>
                    <a:pt x="341652" y="2180777"/>
                  </a:cubicBezTo>
                  <a:cubicBezTo>
                    <a:pt x="314305" y="2195224"/>
                    <a:pt x="298310" y="2191612"/>
                    <a:pt x="278187" y="2168909"/>
                  </a:cubicBezTo>
                  <a:cubicBezTo>
                    <a:pt x="276639" y="2167361"/>
                    <a:pt x="275607" y="2165813"/>
                    <a:pt x="274059" y="2164265"/>
                  </a:cubicBezTo>
                  <a:cubicBezTo>
                    <a:pt x="238456" y="2122987"/>
                    <a:pt x="238972" y="2108540"/>
                    <a:pt x="276639" y="2069325"/>
                  </a:cubicBezTo>
                  <a:cubicBezTo>
                    <a:pt x="302954" y="2041463"/>
                    <a:pt x="327721" y="2013084"/>
                    <a:pt x="354551" y="1986253"/>
                  </a:cubicBezTo>
                  <a:cubicBezTo>
                    <a:pt x="367967" y="1972322"/>
                    <a:pt x="370547" y="1957874"/>
                    <a:pt x="363839" y="1940847"/>
                  </a:cubicBezTo>
                  <a:cubicBezTo>
                    <a:pt x="355067" y="1918660"/>
                    <a:pt x="342684" y="1898021"/>
                    <a:pt x="328237" y="1878930"/>
                  </a:cubicBezTo>
                  <a:cubicBezTo>
                    <a:pt x="316369" y="1863450"/>
                    <a:pt x="300374" y="1861902"/>
                    <a:pt x="283347" y="1866030"/>
                  </a:cubicBezTo>
                  <a:cubicBezTo>
                    <a:pt x="245680" y="1874802"/>
                    <a:pt x="208530" y="1883573"/>
                    <a:pt x="170864" y="1891829"/>
                  </a:cubicBezTo>
                  <a:cubicBezTo>
                    <a:pt x="165704" y="1892861"/>
                    <a:pt x="160544" y="1894409"/>
                    <a:pt x="155900" y="1895441"/>
                  </a:cubicBezTo>
                  <a:cubicBezTo>
                    <a:pt x="127521" y="1900601"/>
                    <a:pt x="113074" y="1893893"/>
                    <a:pt x="100175" y="1868094"/>
                  </a:cubicBezTo>
                  <a:cubicBezTo>
                    <a:pt x="95531" y="1858291"/>
                    <a:pt x="90887" y="1848487"/>
                    <a:pt x="87275" y="1838168"/>
                  </a:cubicBezTo>
                  <a:cubicBezTo>
                    <a:pt x="77988" y="1810821"/>
                    <a:pt x="83147" y="1795341"/>
                    <a:pt x="107915" y="1779862"/>
                  </a:cubicBezTo>
                  <a:cubicBezTo>
                    <a:pt x="143001" y="1757675"/>
                    <a:pt x="178603" y="1735488"/>
                    <a:pt x="213690" y="1713817"/>
                  </a:cubicBezTo>
                  <a:cubicBezTo>
                    <a:pt x="241552" y="1696274"/>
                    <a:pt x="245680" y="1686470"/>
                    <a:pt x="238972" y="1654480"/>
                  </a:cubicBezTo>
                  <a:cubicBezTo>
                    <a:pt x="234845" y="1636420"/>
                    <a:pt x="230201" y="1617845"/>
                    <a:pt x="222977" y="1600818"/>
                  </a:cubicBezTo>
                  <a:cubicBezTo>
                    <a:pt x="215753" y="1583791"/>
                    <a:pt x="203370" y="1575535"/>
                    <a:pt x="184279" y="1575019"/>
                  </a:cubicBezTo>
                  <a:cubicBezTo>
                    <a:pt x="142485" y="1574503"/>
                    <a:pt x="101207" y="1572955"/>
                    <a:pt x="59413" y="1571407"/>
                  </a:cubicBezTo>
                  <a:cubicBezTo>
                    <a:pt x="21746" y="1570375"/>
                    <a:pt x="10395" y="1560572"/>
                    <a:pt x="3687" y="1524453"/>
                  </a:cubicBezTo>
                  <a:cubicBezTo>
                    <a:pt x="3171" y="1520841"/>
                    <a:pt x="2139" y="1517230"/>
                    <a:pt x="1623" y="1513618"/>
                  </a:cubicBezTo>
                  <a:cubicBezTo>
                    <a:pt x="-4053" y="1467696"/>
                    <a:pt x="3687" y="1455828"/>
                    <a:pt x="48577" y="1442413"/>
                  </a:cubicBezTo>
                  <a:cubicBezTo>
                    <a:pt x="85727" y="1431061"/>
                    <a:pt x="122877" y="1418678"/>
                    <a:pt x="160544" y="1408358"/>
                  </a:cubicBezTo>
                  <a:cubicBezTo>
                    <a:pt x="181183" y="1402683"/>
                    <a:pt x="192018" y="1390815"/>
                    <a:pt x="194083" y="1370692"/>
                  </a:cubicBezTo>
                  <a:cubicBezTo>
                    <a:pt x="196147" y="1346957"/>
                    <a:pt x="197178" y="1322706"/>
                    <a:pt x="192534" y="1298971"/>
                  </a:cubicBezTo>
                  <a:cubicBezTo>
                    <a:pt x="189954" y="1283492"/>
                    <a:pt x="181183" y="1274204"/>
                    <a:pt x="166220" y="1269560"/>
                  </a:cubicBezTo>
                  <a:cubicBezTo>
                    <a:pt x="126490" y="1257693"/>
                    <a:pt x="86759" y="1245310"/>
                    <a:pt x="47029" y="1232926"/>
                  </a:cubicBezTo>
                  <a:cubicBezTo>
                    <a:pt x="3687" y="1219511"/>
                    <a:pt x="-957" y="1212287"/>
                    <a:pt x="1623" y="1166881"/>
                  </a:cubicBezTo>
                  <a:cubicBezTo>
                    <a:pt x="2139" y="1157593"/>
                    <a:pt x="4203" y="1148306"/>
                    <a:pt x="6267" y="1139534"/>
                  </a:cubicBezTo>
                  <a:cubicBezTo>
                    <a:pt x="12459" y="1116831"/>
                    <a:pt x="25358" y="1106512"/>
                    <a:pt x="49093" y="1105480"/>
                  </a:cubicBezTo>
                  <a:cubicBezTo>
                    <a:pt x="87791" y="1103932"/>
                    <a:pt x="125974" y="1102900"/>
                    <a:pt x="164672" y="1101868"/>
                  </a:cubicBezTo>
                  <a:cubicBezTo>
                    <a:pt x="170348" y="1101868"/>
                    <a:pt x="176023" y="1101352"/>
                    <a:pt x="181699" y="1101352"/>
                  </a:cubicBezTo>
                  <a:cubicBezTo>
                    <a:pt x="207498" y="1102384"/>
                    <a:pt x="220913" y="1087936"/>
                    <a:pt x="227621" y="1065233"/>
                  </a:cubicBezTo>
                  <a:cubicBezTo>
                    <a:pt x="232781" y="1048206"/>
                    <a:pt x="237425" y="1031179"/>
                    <a:pt x="241036" y="1014152"/>
                  </a:cubicBezTo>
                  <a:cubicBezTo>
                    <a:pt x="245680" y="990417"/>
                    <a:pt x="240005" y="979065"/>
                    <a:pt x="219366" y="965650"/>
                  </a:cubicBezTo>
                  <a:cubicBezTo>
                    <a:pt x="184279" y="943463"/>
                    <a:pt x="148676" y="921276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210042" y="-3872"/>
                    <a:pt x="1222426" y="1804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2"/>
                    <a:pt x="2498437" y="942947"/>
                    <a:pt x="2461287" y="964102"/>
                  </a:cubicBezTo>
                  <a:cubicBezTo>
                    <a:pt x="2440132" y="976485"/>
                    <a:pt x="2434456" y="992997"/>
                    <a:pt x="2438068" y="1014668"/>
                  </a:cubicBezTo>
                  <a:cubicBezTo>
                    <a:pt x="2441164" y="1034791"/>
                    <a:pt x="2446840" y="1054398"/>
                    <a:pt x="2454063" y="1073489"/>
                  </a:cubicBezTo>
                  <a:cubicBezTo>
                    <a:pt x="2460771" y="1091032"/>
                    <a:pt x="2472638" y="1100320"/>
                    <a:pt x="2492762" y="1100836"/>
                  </a:cubicBezTo>
                  <a:cubicBezTo>
                    <a:pt x="2538168" y="1101352"/>
                    <a:pt x="2583058" y="1104448"/>
                    <a:pt x="2628464" y="1105996"/>
                  </a:cubicBezTo>
                  <a:cubicBezTo>
                    <a:pt x="2653230" y="1107028"/>
                    <a:pt x="2665614" y="1116831"/>
                    <a:pt x="2672322" y="1140566"/>
                  </a:cubicBezTo>
                  <a:cubicBezTo>
                    <a:pt x="2676449" y="1153982"/>
                    <a:pt x="2677998" y="1167913"/>
                    <a:pt x="2677998" y="1182360"/>
                  </a:cubicBezTo>
                  <a:cubicBezTo>
                    <a:pt x="2677998" y="1210223"/>
                    <a:pt x="2670258" y="1221575"/>
                    <a:pt x="2644459" y="1229830"/>
                  </a:cubicBezTo>
                  <a:cubicBezTo>
                    <a:pt x="2603697" y="1242730"/>
                    <a:pt x="2562934" y="1255113"/>
                    <a:pt x="2522172" y="1267497"/>
                  </a:cubicBezTo>
                  <a:cubicBezTo>
                    <a:pt x="2492762" y="1276268"/>
                    <a:pt x="2485022" y="1285556"/>
                    <a:pt x="2483990" y="1315998"/>
                  </a:cubicBezTo>
                  <a:cubicBezTo>
                    <a:pt x="2483474" y="1337153"/>
                    <a:pt x="2481926" y="1358824"/>
                    <a:pt x="2486570" y="1379980"/>
                  </a:cubicBezTo>
                  <a:cubicBezTo>
                    <a:pt x="2489666" y="1394427"/>
                    <a:pt x="2498437" y="1403199"/>
                    <a:pt x="2512885" y="1407842"/>
                  </a:cubicBezTo>
                  <a:cubicBezTo>
                    <a:pt x="2555711" y="1420742"/>
                    <a:pt x="2598537" y="1433641"/>
                    <a:pt x="2641363" y="1447057"/>
                  </a:cubicBezTo>
                  <a:cubicBezTo>
                    <a:pt x="2671290" y="1456344"/>
                    <a:pt x="2678514" y="1466664"/>
                    <a:pt x="2677998" y="1498138"/>
                  </a:cubicBezTo>
                  <a:cubicBezTo>
                    <a:pt x="2677998" y="1501234"/>
                    <a:pt x="2677998" y="1504330"/>
                    <a:pt x="2677998" y="1507426"/>
                  </a:cubicBezTo>
                  <a:cubicBezTo>
                    <a:pt x="2675934" y="1555928"/>
                    <a:pt x="2660454" y="1571407"/>
                    <a:pt x="2611952" y="1572955"/>
                  </a:cubicBezTo>
                  <a:cubicBezTo>
                    <a:pt x="2571190" y="1573987"/>
                    <a:pt x="2530944" y="1576051"/>
                    <a:pt x="2490182" y="1576567"/>
                  </a:cubicBezTo>
                  <a:cubicBezTo>
                    <a:pt x="2474702" y="1577083"/>
                    <a:pt x="2463867" y="1583791"/>
                    <a:pt x="2457675" y="1596690"/>
                  </a:cubicBezTo>
                  <a:cubicBezTo>
                    <a:pt x="2446324" y="1620941"/>
                    <a:pt x="2439100" y="1646224"/>
                    <a:pt x="2437036" y="1673055"/>
                  </a:cubicBezTo>
                  <a:cubicBezTo>
                    <a:pt x="2435488" y="1690082"/>
                    <a:pt x="2442712" y="1701434"/>
                    <a:pt x="2457159" y="1710205"/>
                  </a:cubicBezTo>
                  <a:cubicBezTo>
                    <a:pt x="2493278" y="1732392"/>
                    <a:pt x="2528880" y="1754579"/>
                    <a:pt x="2564483" y="1777282"/>
                  </a:cubicBezTo>
                  <a:cubicBezTo>
                    <a:pt x="2596989" y="1797405"/>
                    <a:pt x="2601117" y="1809789"/>
                    <a:pt x="2588733" y="1845907"/>
                  </a:cubicBezTo>
                  <a:cubicBezTo>
                    <a:pt x="2584606" y="1858291"/>
                    <a:pt x="2578930" y="1870158"/>
                    <a:pt x="2571706" y="1880994"/>
                  </a:cubicBezTo>
                  <a:cubicBezTo>
                    <a:pt x="2564998" y="1890797"/>
                    <a:pt x="2554163" y="1897505"/>
                    <a:pt x="2538684" y="1897505"/>
                  </a:cubicBezTo>
                  <a:close/>
                  <a:moveTo>
                    <a:pt x="1338521" y="2312867"/>
                  </a:moveTo>
                  <a:cubicBezTo>
                    <a:pt x="1869461" y="2314931"/>
                    <a:pt x="2317329" y="1887701"/>
                    <a:pt x="2316814" y="1335605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ubicBezTo>
                    <a:pt x="796228" y="358860"/>
                    <a:pt x="363839" y="794861"/>
                    <a:pt x="361775" y="1331994"/>
                  </a:cubicBezTo>
                  <a:cubicBezTo>
                    <a:pt x="359711" y="1882026"/>
                    <a:pt x="806032" y="2314415"/>
                    <a:pt x="1338521" y="2312867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1429830-A1B2-46C6-8E1F-3CDD87BDE661}"/>
                </a:ext>
              </a:extLst>
            </p:cNvPr>
            <p:cNvSpPr/>
            <p:nvPr/>
          </p:nvSpPr>
          <p:spPr>
            <a:xfrm>
              <a:off x="7628244" y="2084297"/>
              <a:ext cx="1757326" cy="1752551"/>
            </a:xfrm>
            <a:custGeom>
              <a:avLst/>
              <a:gdLst>
                <a:gd name="connsiteX0" fmla="*/ 30 w 1898796"/>
                <a:gd name="connsiteY0" fmla="*/ 947852 h 1893636"/>
                <a:gd name="connsiteX1" fmla="*/ 950461 w 1898796"/>
                <a:gd name="connsiteY1" fmla="*/ 2 h 1893636"/>
                <a:gd name="connsiteX2" fmla="*/ 1898827 w 1898796"/>
                <a:gd name="connsiteY2" fmla="*/ 950948 h 1893636"/>
                <a:gd name="connsiteX3" fmla="*/ 946849 w 1898796"/>
                <a:gd name="connsiteY3" fmla="*/ 1898283 h 1893636"/>
                <a:gd name="connsiteX4" fmla="*/ 30 w 1898796"/>
                <a:gd name="connsiteY4" fmla="*/ 947852 h 1893636"/>
                <a:gd name="connsiteX5" fmla="*/ 1187811 w 1898796"/>
                <a:gd name="connsiteY5" fmla="*/ 949916 h 1893636"/>
                <a:gd name="connsiteX6" fmla="*/ 949429 w 1898796"/>
                <a:gd name="connsiteY6" fmla="*/ 710503 h 1893636"/>
                <a:gd name="connsiteX7" fmla="*/ 710532 w 1898796"/>
                <a:gd name="connsiteY7" fmla="*/ 948368 h 1893636"/>
                <a:gd name="connsiteX8" fmla="*/ 948397 w 1898796"/>
                <a:gd name="connsiteY8" fmla="*/ 1188298 h 1893636"/>
                <a:gd name="connsiteX9" fmla="*/ 1187811 w 1898796"/>
                <a:gd name="connsiteY9" fmla="*/ 949916 h 189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796" h="1893636">
                  <a:moveTo>
                    <a:pt x="30" y="947852"/>
                  </a:moveTo>
                  <a:cubicBezTo>
                    <a:pt x="-3065" y="428263"/>
                    <a:pt x="426228" y="-1030"/>
                    <a:pt x="950461" y="2"/>
                  </a:cubicBezTo>
                  <a:cubicBezTo>
                    <a:pt x="1472114" y="1034"/>
                    <a:pt x="1899859" y="427747"/>
                    <a:pt x="1898827" y="950948"/>
                  </a:cubicBezTo>
                  <a:cubicBezTo>
                    <a:pt x="1897795" y="1468473"/>
                    <a:pt x="1477790" y="1899315"/>
                    <a:pt x="946849" y="1898283"/>
                  </a:cubicBezTo>
                  <a:cubicBezTo>
                    <a:pt x="411781" y="1896735"/>
                    <a:pt x="-4097" y="1460218"/>
                    <a:pt x="30" y="947852"/>
                  </a:cubicBezTo>
                  <a:close/>
                  <a:moveTo>
                    <a:pt x="1187811" y="949916"/>
                  </a:moveTo>
                  <a:cubicBezTo>
                    <a:pt x="1188327" y="817310"/>
                    <a:pt x="1084099" y="710503"/>
                    <a:pt x="949429" y="710503"/>
                  </a:cubicBezTo>
                  <a:cubicBezTo>
                    <a:pt x="805987" y="710503"/>
                    <a:pt x="710015" y="828146"/>
                    <a:pt x="710532" y="948368"/>
                  </a:cubicBezTo>
                  <a:cubicBezTo>
                    <a:pt x="711048" y="1081490"/>
                    <a:pt x="815791" y="1188298"/>
                    <a:pt x="948397" y="1188298"/>
                  </a:cubicBezTo>
                  <a:cubicBezTo>
                    <a:pt x="1081003" y="1188298"/>
                    <a:pt x="1187294" y="1083038"/>
                    <a:pt x="1187811" y="94991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A5EFBF7-A8A4-4D6E-8808-92696D9AC638}"/>
              </a:ext>
            </a:extLst>
          </p:cNvPr>
          <p:cNvGrpSpPr/>
          <p:nvPr userDrawn="1"/>
        </p:nvGrpSpPr>
        <p:grpSpPr>
          <a:xfrm rot="6679697" flipV="1">
            <a:off x="2514190" y="4250744"/>
            <a:ext cx="709209" cy="493240"/>
            <a:chOff x="5405974" y="1533288"/>
            <a:chExt cx="611040" cy="424965"/>
          </a:xfrm>
        </p:grpSpPr>
        <p:sp>
          <p:nvSpPr>
            <p:cNvPr id="27" name="Trapezoid 26">
              <a:extLst>
                <a:ext uri="{FF2B5EF4-FFF2-40B4-BE49-F238E27FC236}">
                  <a16:creationId xmlns:a16="http://schemas.microsoft.com/office/drawing/2014/main" id="{F604488B-1EF4-42B1-A6B5-7312ADA6A9C3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rapezoid 27">
              <a:extLst>
                <a:ext uri="{FF2B5EF4-FFF2-40B4-BE49-F238E27FC236}">
                  <a16:creationId xmlns:a16="http://schemas.microsoft.com/office/drawing/2014/main" id="{D7D307F1-17F2-4B95-9A10-54A9B7C0CFD4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rapezoid 28">
              <a:extLst>
                <a:ext uri="{FF2B5EF4-FFF2-40B4-BE49-F238E27FC236}">
                  <a16:creationId xmlns:a16="http://schemas.microsoft.com/office/drawing/2014/main" id="{1B2CFD6B-D5DB-4797-A1E8-D6713BECCF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id="{240F08C5-AEE4-4DA8-B595-DFD5AAB6DE0D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rapezoid 30">
              <a:extLst>
                <a:ext uri="{FF2B5EF4-FFF2-40B4-BE49-F238E27FC236}">
                  <a16:creationId xmlns:a16="http://schemas.microsoft.com/office/drawing/2014/main" id="{FB146A5D-87C6-47F6-BF4F-3E2D584E5F89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379968-FE4C-4380-9AD8-FCC2F2902ED8}"/>
              </a:ext>
            </a:extLst>
          </p:cNvPr>
          <p:cNvGrpSpPr/>
          <p:nvPr userDrawn="1"/>
        </p:nvGrpSpPr>
        <p:grpSpPr>
          <a:xfrm rot="2246763">
            <a:off x="1974127" y="1362251"/>
            <a:ext cx="2028524" cy="1778017"/>
            <a:chOff x="2753518" y="2997140"/>
            <a:chExt cx="2028524" cy="1778017"/>
          </a:xfrm>
          <a:solidFill>
            <a:schemeClr val="bg1">
              <a:alpha val="5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8DA23-991A-4F5A-84D7-7BDAEC9B967B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272C85-BFE8-4E25-B0D2-727926AA6B5E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1324B715-E1E3-414A-B516-E282A0E568CA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8505C034-B686-4751-AF7C-F1443083293B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32CE2BE-5153-4691-A210-F5CEED8B7852}"/>
                </a:ext>
              </a:extLst>
            </p:cNvPr>
            <p:cNvSpPr/>
            <p:nvPr/>
          </p:nvSpPr>
          <p:spPr>
            <a:xfrm>
              <a:off x="3308806" y="2997140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CD3404-3EA6-420D-8DBC-6D3A595FBFA2}"/>
              </a:ext>
            </a:extLst>
          </p:cNvPr>
          <p:cNvGrpSpPr/>
          <p:nvPr userDrawn="1"/>
        </p:nvGrpSpPr>
        <p:grpSpPr>
          <a:xfrm>
            <a:off x="0" y="2766599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8ECA3BD-4287-4CAB-8CFB-CC4BBC00858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04465C-B632-42F2-8273-BA2C7FFDA7A2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00150D0-F178-431E-B2C4-A43288E12324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E443C86-7937-4604-892A-31CBB4C3B253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011AC2-F2FD-44CD-BF51-A2C7AB4FB7F5}"/>
              </a:ext>
            </a:extLst>
          </p:cNvPr>
          <p:cNvSpPr/>
          <p:nvPr userDrawn="1"/>
        </p:nvSpPr>
        <p:spPr>
          <a:xfrm>
            <a:off x="3140906" y="3608100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795D01C-5E4D-42EF-81C8-036347FC14D7}"/>
              </a:ext>
            </a:extLst>
          </p:cNvPr>
          <p:cNvSpPr/>
          <p:nvPr userDrawn="1"/>
        </p:nvSpPr>
        <p:spPr>
          <a:xfrm rot="2246763">
            <a:off x="103562" y="2021654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Rectangle: Top Corners Rounded 31">
            <a:extLst>
              <a:ext uri="{FF2B5EF4-FFF2-40B4-BE49-F238E27FC236}">
                <a16:creationId xmlns:a16="http://schemas.microsoft.com/office/drawing/2014/main" id="{11BA3E48-397A-40E6-82CD-AFA7318A5754}"/>
              </a:ext>
            </a:extLst>
          </p:cNvPr>
          <p:cNvSpPr/>
          <p:nvPr userDrawn="1"/>
        </p:nvSpPr>
        <p:spPr>
          <a:xfrm rot="10800000" flipH="1">
            <a:off x="292045" y="0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C3E8D1C-B4B0-4270-BF60-0AB071A5B57A}"/>
              </a:ext>
            </a:extLst>
          </p:cNvPr>
          <p:cNvGrpSpPr/>
          <p:nvPr userDrawn="1"/>
        </p:nvGrpSpPr>
        <p:grpSpPr>
          <a:xfrm rot="20249292" flipH="1" flipV="1">
            <a:off x="2408466" y="3007856"/>
            <a:ext cx="405220" cy="1013819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34" name="Trapezoid 33">
              <a:extLst>
                <a:ext uri="{FF2B5EF4-FFF2-40B4-BE49-F238E27FC236}">
                  <a16:creationId xmlns:a16="http://schemas.microsoft.com/office/drawing/2014/main" id="{01E654A2-A845-4D9C-AC7E-DD1A1FB316D8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rapezoid 94">
              <a:extLst>
                <a:ext uri="{FF2B5EF4-FFF2-40B4-BE49-F238E27FC236}">
                  <a16:creationId xmlns:a16="http://schemas.microsoft.com/office/drawing/2014/main" id="{49392ED5-842E-4BB8-9F02-6F05DBDAC68A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F7416A9-09BE-4355-8142-7849BBC59832}"/>
              </a:ext>
            </a:extLst>
          </p:cNvPr>
          <p:cNvGrpSpPr/>
          <p:nvPr userDrawn="1"/>
        </p:nvGrpSpPr>
        <p:grpSpPr>
          <a:xfrm rot="15704020" flipH="1" flipV="1">
            <a:off x="2663420" y="3873638"/>
            <a:ext cx="340169" cy="340171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1F29D26-D2C3-4D21-B19D-E7708FC9FF28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AB344E1-E2AB-4438-8DF4-30253B57B63D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EE38B58-01FE-4D5B-B52B-DF7FB23D2B2C}"/>
              </a:ext>
            </a:extLst>
          </p:cNvPr>
          <p:cNvGrpSpPr/>
          <p:nvPr userDrawn="1"/>
        </p:nvGrpSpPr>
        <p:grpSpPr>
          <a:xfrm rot="17572368" flipH="1">
            <a:off x="1480750" y="1474295"/>
            <a:ext cx="487113" cy="1701453"/>
            <a:chOff x="391499" y="630207"/>
            <a:chExt cx="531848" cy="159319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DC60DCB-AA80-49A7-A330-6DEA44AF3C32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8126044E-368C-440B-B94F-7A414E81ED0E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609EA3D-BF09-4750-8B89-52062CCAA8D8}"/>
              </a:ext>
            </a:extLst>
          </p:cNvPr>
          <p:cNvGrpSpPr/>
          <p:nvPr userDrawn="1"/>
        </p:nvGrpSpPr>
        <p:grpSpPr>
          <a:xfrm rot="9737426" flipH="1">
            <a:off x="2091150" y="2624217"/>
            <a:ext cx="514460" cy="514460"/>
            <a:chOff x="121429" y="411151"/>
            <a:chExt cx="607375" cy="60737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8CD88CA8-507A-4052-B3D1-5825B8BBAFFC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9BC079D-A9B7-4437-8CA1-2DF8E7A33A14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F9EC3F-3387-4CF3-A03F-AC9058376362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C56068D-EB7D-490A-87C5-924066AB69B5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3646BA1-CE2A-4CBB-97E9-9222C9AD8E3F}"/>
              </a:ext>
            </a:extLst>
          </p:cNvPr>
          <p:cNvGrpSpPr/>
          <p:nvPr userDrawn="1"/>
        </p:nvGrpSpPr>
        <p:grpSpPr>
          <a:xfrm rot="9743765" flipH="1">
            <a:off x="849043" y="392925"/>
            <a:ext cx="459928" cy="1377757"/>
            <a:chOff x="391499" y="630207"/>
            <a:chExt cx="531845" cy="1593193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DE287937-2334-4531-AC46-A7DC53F51BD5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A1EE65D8-6FBD-4080-AA95-429B44E248D1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id="{6227990C-BB00-45E1-9810-8A586B2334D7}"/>
              </a:ext>
            </a:extLst>
          </p:cNvPr>
          <p:cNvSpPr/>
          <p:nvPr userDrawn="1"/>
        </p:nvSpPr>
        <p:spPr>
          <a:xfrm rot="10800000" flipH="1">
            <a:off x="747743" y="1420860"/>
            <a:ext cx="618628" cy="61862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7FC309BA-165E-4651-AC85-AA6CD5F0458E}"/>
              </a:ext>
            </a:extLst>
          </p:cNvPr>
          <p:cNvSpPr/>
          <p:nvPr userDrawn="1"/>
        </p:nvSpPr>
        <p:spPr>
          <a:xfrm rot="10800000" flipH="1">
            <a:off x="814461" y="1487577"/>
            <a:ext cx="485192" cy="485192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4C48116-DF0F-4187-A190-7F66C44BF701}"/>
              </a:ext>
            </a:extLst>
          </p:cNvPr>
          <p:cNvSpPr/>
          <p:nvPr userDrawn="1"/>
        </p:nvSpPr>
        <p:spPr>
          <a:xfrm rot="10800000" flipH="1">
            <a:off x="936003" y="1609750"/>
            <a:ext cx="242109" cy="240845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CB88625-BD84-4AC0-8A04-F9D426252DC6}"/>
              </a:ext>
            </a:extLst>
          </p:cNvPr>
          <p:cNvSpPr/>
          <p:nvPr userDrawn="1"/>
        </p:nvSpPr>
        <p:spPr>
          <a:xfrm rot="10800000" flipH="1">
            <a:off x="1016764" y="1689879"/>
            <a:ext cx="80588" cy="80588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Top Corners Rounded 53">
            <a:extLst>
              <a:ext uri="{FF2B5EF4-FFF2-40B4-BE49-F238E27FC236}">
                <a16:creationId xmlns:a16="http://schemas.microsoft.com/office/drawing/2014/main" id="{FDB0D61A-55FF-42B8-B442-7B044B1376C5}"/>
              </a:ext>
            </a:extLst>
          </p:cNvPr>
          <p:cNvSpPr/>
          <p:nvPr userDrawn="1"/>
        </p:nvSpPr>
        <p:spPr>
          <a:xfrm rot="10800000" flipH="1">
            <a:off x="478272" y="255586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Top Corners Rounded 54">
            <a:extLst>
              <a:ext uri="{FF2B5EF4-FFF2-40B4-BE49-F238E27FC236}">
                <a16:creationId xmlns:a16="http://schemas.microsoft.com/office/drawing/2014/main" id="{18A1D6DB-506D-44F9-B480-A76B310C3E71}"/>
              </a:ext>
            </a:extLst>
          </p:cNvPr>
          <p:cNvSpPr/>
          <p:nvPr userDrawn="1"/>
        </p:nvSpPr>
        <p:spPr>
          <a:xfrm rot="10800000" flipH="1">
            <a:off x="640963" y="322185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C50F240-F8DE-4A86-B350-32B373D2B6BC}"/>
              </a:ext>
            </a:extLst>
          </p:cNvPr>
          <p:cNvSpPr txBox="1"/>
          <p:nvPr userDrawn="1"/>
        </p:nvSpPr>
        <p:spPr>
          <a:xfrm>
            <a:off x="292045" y="6035759"/>
            <a:ext cx="3434108" cy="500056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0AE5792-052C-425C-AEBF-0DF8BD95BBA5}"/>
              </a:ext>
            </a:extLst>
          </p:cNvPr>
          <p:cNvSpPr txBox="1"/>
          <p:nvPr userDrawn="1"/>
        </p:nvSpPr>
        <p:spPr>
          <a:xfrm>
            <a:off x="2153235" y="5199161"/>
            <a:ext cx="811572" cy="689415"/>
          </a:xfrm>
          <a:custGeom>
            <a:avLst/>
            <a:gdLst>
              <a:gd name="connsiteX0" fmla="*/ 717483 w 844822"/>
              <a:gd name="connsiteY0" fmla="*/ 542899 h 717660"/>
              <a:gd name="connsiteX1" fmla="*/ 753792 w 844822"/>
              <a:gd name="connsiteY1" fmla="*/ 536357 h 717660"/>
              <a:gd name="connsiteX2" fmla="*/ 818277 w 844822"/>
              <a:gd name="connsiteY2" fmla="*/ 562525 h 717660"/>
              <a:gd name="connsiteX3" fmla="*/ 844822 w 844822"/>
              <a:gd name="connsiteY3" fmla="*/ 626631 h 717660"/>
              <a:gd name="connsiteX4" fmla="*/ 818276 w 844822"/>
              <a:gd name="connsiteY4" fmla="*/ 691109 h 717660"/>
              <a:gd name="connsiteX5" fmla="*/ 753792 w 844822"/>
              <a:gd name="connsiteY5" fmla="*/ 717660 h 717660"/>
              <a:gd name="connsiteX6" fmla="*/ 687428 w 844822"/>
              <a:gd name="connsiteY6" fmla="*/ 691108 h 717660"/>
              <a:gd name="connsiteX7" fmla="*/ 660499 w 844822"/>
              <a:gd name="connsiteY7" fmla="*/ 626631 h 717660"/>
              <a:gd name="connsiteX8" fmla="*/ 687428 w 844822"/>
              <a:gd name="connsiteY8" fmla="*/ 562525 h 717660"/>
              <a:gd name="connsiteX9" fmla="*/ 717483 w 844822"/>
              <a:gd name="connsiteY9" fmla="*/ 542899 h 717660"/>
              <a:gd name="connsiteX10" fmla="*/ 291596 w 844822"/>
              <a:gd name="connsiteY10" fmla="*/ 251558 h 717660"/>
              <a:gd name="connsiteX11" fmla="*/ 153352 w 844822"/>
              <a:gd name="connsiteY11" fmla="*/ 466855 h 717660"/>
              <a:gd name="connsiteX12" fmla="*/ 291596 w 844822"/>
              <a:gd name="connsiteY12" fmla="*/ 466855 h 717660"/>
              <a:gd name="connsiteX13" fmla="*/ 291596 w 844822"/>
              <a:gd name="connsiteY13" fmla="*/ 0 h 717660"/>
              <a:gd name="connsiteX14" fmla="*/ 444192 w 844822"/>
              <a:gd name="connsiteY14" fmla="*/ 0 h 717660"/>
              <a:gd name="connsiteX15" fmla="*/ 444192 w 844822"/>
              <a:gd name="connsiteY15" fmla="*/ 466856 h 717660"/>
              <a:gd name="connsiteX16" fmla="*/ 524269 w 844822"/>
              <a:gd name="connsiteY16" fmla="*/ 466855 h 717660"/>
              <a:gd name="connsiteX17" fmla="*/ 469123 w 844822"/>
              <a:gd name="connsiteY17" fmla="*/ 602080 h 717660"/>
              <a:gd name="connsiteX18" fmla="*/ 444192 w 844822"/>
              <a:gd name="connsiteY18" fmla="*/ 602080 h 717660"/>
              <a:gd name="connsiteX19" fmla="*/ 444192 w 844822"/>
              <a:gd name="connsiteY19" fmla="*/ 705574 h 717660"/>
              <a:gd name="connsiteX20" fmla="*/ 291596 w 844822"/>
              <a:gd name="connsiteY20" fmla="*/ 705574 h 717660"/>
              <a:gd name="connsiteX21" fmla="*/ 291596 w 844822"/>
              <a:gd name="connsiteY21" fmla="*/ 602080 h 717660"/>
              <a:gd name="connsiteX22" fmla="*/ 0 w 844822"/>
              <a:gd name="connsiteY22" fmla="*/ 602080 h 717660"/>
              <a:gd name="connsiteX23" fmla="*/ 0 w 844822"/>
              <a:gd name="connsiteY23" fmla="*/ 478944 h 71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44822" h="717660">
                <a:moveTo>
                  <a:pt x="717483" y="542899"/>
                </a:moveTo>
                <a:cubicBezTo>
                  <a:pt x="728544" y="538538"/>
                  <a:pt x="740647" y="536358"/>
                  <a:pt x="753792" y="536357"/>
                </a:cubicBezTo>
                <a:cubicBezTo>
                  <a:pt x="779084" y="536357"/>
                  <a:pt x="800579" y="545079"/>
                  <a:pt x="818277" y="562525"/>
                </a:cubicBezTo>
                <a:cubicBezTo>
                  <a:pt x="835975" y="579971"/>
                  <a:pt x="844822" y="601339"/>
                  <a:pt x="844822" y="626631"/>
                </a:cubicBezTo>
                <a:cubicBezTo>
                  <a:pt x="844822" y="651914"/>
                  <a:pt x="835975" y="673405"/>
                  <a:pt x="818276" y="691109"/>
                </a:cubicBezTo>
                <a:cubicBezTo>
                  <a:pt x="800579" y="708810"/>
                  <a:pt x="779084" y="717660"/>
                  <a:pt x="753792" y="717660"/>
                </a:cubicBezTo>
                <a:cubicBezTo>
                  <a:pt x="727501" y="717660"/>
                  <a:pt x="705381" y="708810"/>
                  <a:pt x="687428" y="691108"/>
                </a:cubicBezTo>
                <a:cubicBezTo>
                  <a:pt x="669474" y="673405"/>
                  <a:pt x="660499" y="651914"/>
                  <a:pt x="660499" y="626631"/>
                </a:cubicBezTo>
                <a:cubicBezTo>
                  <a:pt x="660499" y="601339"/>
                  <a:pt x="669474" y="579971"/>
                  <a:pt x="687428" y="562525"/>
                </a:cubicBezTo>
                <a:cubicBezTo>
                  <a:pt x="696405" y="553802"/>
                  <a:pt x="706423" y="547260"/>
                  <a:pt x="717483" y="542899"/>
                </a:cubicBezTo>
                <a:close/>
                <a:moveTo>
                  <a:pt x="291596" y="251558"/>
                </a:moveTo>
                <a:lnTo>
                  <a:pt x="153352" y="466855"/>
                </a:lnTo>
                <a:lnTo>
                  <a:pt x="291596" y="466855"/>
                </a:lnTo>
                <a:close/>
                <a:moveTo>
                  <a:pt x="291596" y="0"/>
                </a:moveTo>
                <a:lnTo>
                  <a:pt x="444192" y="0"/>
                </a:lnTo>
                <a:lnTo>
                  <a:pt x="444192" y="466856"/>
                </a:lnTo>
                <a:lnTo>
                  <a:pt x="524269" y="466855"/>
                </a:lnTo>
                <a:lnTo>
                  <a:pt x="469123" y="602080"/>
                </a:lnTo>
                <a:lnTo>
                  <a:pt x="444192" y="602080"/>
                </a:lnTo>
                <a:lnTo>
                  <a:pt x="444192" y="705574"/>
                </a:lnTo>
                <a:lnTo>
                  <a:pt x="291596" y="705574"/>
                </a:lnTo>
                <a:lnTo>
                  <a:pt x="291596" y="602080"/>
                </a:lnTo>
                <a:lnTo>
                  <a:pt x="0" y="602080"/>
                </a:lnTo>
                <a:lnTo>
                  <a:pt x="0" y="478944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5B43318-2DB8-4BB3-B9A0-1354FEE4DB4F}"/>
              </a:ext>
            </a:extLst>
          </p:cNvPr>
          <p:cNvGrpSpPr/>
          <p:nvPr userDrawn="1"/>
        </p:nvGrpSpPr>
        <p:grpSpPr>
          <a:xfrm>
            <a:off x="1114621" y="213820"/>
            <a:ext cx="1607080" cy="1447031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934DCFA-D112-40A3-AF10-E7F0DCB664A9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D1301E3-DB0A-4D14-8837-E77509D7406C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F2E27B1-7A75-4322-A01B-69D10FEB32AE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A179398-E96C-4ADE-99E3-9230E765D534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75EAAF5-9297-42F1-BF31-33670B897310}"/>
              </a:ext>
            </a:extLst>
          </p:cNvPr>
          <p:cNvGrpSpPr/>
          <p:nvPr userDrawn="1"/>
        </p:nvGrpSpPr>
        <p:grpSpPr>
          <a:xfrm rot="15300000">
            <a:off x="1967240" y="4555753"/>
            <a:ext cx="912206" cy="82135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B6A0FEE-3790-480E-AA13-354BBE7CEFD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05E6556-C66E-421B-B7D3-709644D56DDA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6513AB7-70B6-41AE-BAF5-4E84C65AB256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356123C7-5F64-4F5E-94DF-CE50049E0840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A51BEBA6-51A0-40FD-A445-F1CF56E3FB1A}"/>
              </a:ext>
            </a:extLst>
          </p:cNvPr>
          <p:cNvSpPr/>
          <p:nvPr userDrawn="1"/>
        </p:nvSpPr>
        <p:spPr>
          <a:xfrm>
            <a:off x="2978093" y="369489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40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7B7D1B0-1139-47E7-A404-619CAF68D59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82512" y="0"/>
            <a:ext cx="9626981" cy="6858000"/>
          </a:xfrm>
          <a:custGeom>
            <a:avLst/>
            <a:gdLst>
              <a:gd name="connsiteX0" fmla="*/ 0 w 9626981"/>
              <a:gd name="connsiteY0" fmla="*/ 0 h 6858000"/>
              <a:gd name="connsiteX1" fmla="*/ 4760133 w 9626981"/>
              <a:gd name="connsiteY1" fmla="*/ 0 h 6858000"/>
              <a:gd name="connsiteX2" fmla="*/ 9626981 w 9626981"/>
              <a:gd name="connsiteY2" fmla="*/ 6858000 h 6858000"/>
              <a:gd name="connsiteX3" fmla="*/ 4866848 w 96269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26981" h="6858000">
                <a:moveTo>
                  <a:pt x="0" y="0"/>
                </a:moveTo>
                <a:lnTo>
                  <a:pt x="4760133" y="0"/>
                </a:lnTo>
                <a:lnTo>
                  <a:pt x="9626981" y="6858000"/>
                </a:lnTo>
                <a:lnTo>
                  <a:pt x="4866848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3814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D42F50A-D54B-4085-9B51-D4561AE4378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17860" y="659465"/>
            <a:ext cx="5556281" cy="5539071"/>
          </a:xfrm>
          <a:custGeom>
            <a:avLst/>
            <a:gdLst>
              <a:gd name="connsiteX0" fmla="*/ 2778140 w 5556281"/>
              <a:gd name="connsiteY0" fmla="*/ 1624152 h 5539071"/>
              <a:gd name="connsiteX1" fmla="*/ 1632756 w 5556281"/>
              <a:gd name="connsiteY1" fmla="*/ 2769536 h 5539071"/>
              <a:gd name="connsiteX2" fmla="*/ 2778140 w 5556281"/>
              <a:gd name="connsiteY2" fmla="*/ 3914920 h 5539071"/>
              <a:gd name="connsiteX3" fmla="*/ 3923524 w 5556281"/>
              <a:gd name="connsiteY3" fmla="*/ 2769536 h 5539071"/>
              <a:gd name="connsiteX4" fmla="*/ 2778140 w 5556281"/>
              <a:gd name="connsiteY4" fmla="*/ 1624152 h 5539071"/>
              <a:gd name="connsiteX5" fmla="*/ 3162198 w 5556281"/>
              <a:gd name="connsiteY5" fmla="*/ 151 h 5539071"/>
              <a:gd name="connsiteX6" fmla="*/ 3189369 w 5556281"/>
              <a:gd name="connsiteY6" fmla="*/ 2803 h 5539071"/>
              <a:gd name="connsiteX7" fmla="*/ 3689300 w 5556281"/>
              <a:gd name="connsiteY7" fmla="*/ 121613 h 5539071"/>
              <a:gd name="connsiteX8" fmla="*/ 3747933 w 5556281"/>
              <a:gd name="connsiteY8" fmla="*/ 194134 h 5539071"/>
              <a:gd name="connsiteX9" fmla="*/ 3751019 w 5556281"/>
              <a:gd name="connsiteY9" fmla="*/ 254313 h 5539071"/>
              <a:gd name="connsiteX10" fmla="*/ 3763361 w 5556281"/>
              <a:gd name="connsiteY10" fmla="*/ 627717 h 5539071"/>
              <a:gd name="connsiteX11" fmla="*/ 3767990 w 5556281"/>
              <a:gd name="connsiteY11" fmla="*/ 731096 h 5539071"/>
              <a:gd name="connsiteX12" fmla="*/ 3815825 w 5556281"/>
              <a:gd name="connsiteY12" fmla="*/ 808246 h 5539071"/>
              <a:gd name="connsiteX13" fmla="*/ 3928463 w 5556281"/>
              <a:gd name="connsiteY13" fmla="*/ 873052 h 5539071"/>
              <a:gd name="connsiteX14" fmla="*/ 4036474 w 5556281"/>
              <a:gd name="connsiteY14" fmla="*/ 873052 h 5539071"/>
              <a:gd name="connsiteX15" fmla="*/ 4493199 w 5556281"/>
              <a:gd name="connsiteY15" fmla="*/ 618458 h 5539071"/>
              <a:gd name="connsiteX16" fmla="*/ 4590409 w 5556281"/>
              <a:gd name="connsiteY16" fmla="*/ 632346 h 5539071"/>
              <a:gd name="connsiteX17" fmla="*/ 4945295 w 5556281"/>
              <a:gd name="connsiteY17" fmla="*/ 994951 h 5539071"/>
              <a:gd name="connsiteX18" fmla="*/ 4957640 w 5556281"/>
              <a:gd name="connsiteY18" fmla="*/ 1095244 h 5539071"/>
              <a:gd name="connsiteX19" fmla="*/ 4692245 w 5556281"/>
              <a:gd name="connsiteY19" fmla="*/ 1542714 h 5539071"/>
              <a:gd name="connsiteX20" fmla="*/ 4690702 w 5556281"/>
              <a:gd name="connsiteY20" fmla="*/ 1646093 h 5539071"/>
              <a:gd name="connsiteX21" fmla="*/ 4758594 w 5556281"/>
              <a:gd name="connsiteY21" fmla="*/ 1771076 h 5539071"/>
              <a:gd name="connsiteX22" fmla="*/ 4837287 w 5556281"/>
              <a:gd name="connsiteY22" fmla="*/ 1820454 h 5539071"/>
              <a:gd name="connsiteX23" fmla="*/ 5014730 w 5556281"/>
              <a:gd name="connsiteY23" fmla="*/ 1832795 h 5539071"/>
              <a:gd name="connsiteX24" fmla="*/ 5375792 w 5556281"/>
              <a:gd name="connsiteY24" fmla="*/ 1855941 h 5539071"/>
              <a:gd name="connsiteX25" fmla="*/ 5445227 w 5556281"/>
              <a:gd name="connsiteY25" fmla="*/ 1914574 h 5539071"/>
              <a:gd name="connsiteX26" fmla="*/ 5554778 w 5556281"/>
              <a:gd name="connsiteY26" fmla="*/ 2417592 h 5539071"/>
              <a:gd name="connsiteX27" fmla="*/ 5537805 w 5556281"/>
              <a:gd name="connsiteY27" fmla="*/ 2479311 h 5539071"/>
              <a:gd name="connsiteX28" fmla="*/ 5506946 w 5556281"/>
              <a:gd name="connsiteY28" fmla="*/ 2500914 h 5539071"/>
              <a:gd name="connsiteX29" fmla="*/ 5042505 w 5556281"/>
              <a:gd name="connsiteY29" fmla="*/ 2732362 h 5539071"/>
              <a:gd name="connsiteX30" fmla="*/ 4990041 w 5556281"/>
              <a:gd name="connsiteY30" fmla="*/ 2811055 h 5539071"/>
              <a:gd name="connsiteX31" fmla="*/ 4979243 w 5556281"/>
              <a:gd name="connsiteY31" fmla="*/ 2985415 h 5539071"/>
              <a:gd name="connsiteX32" fmla="*/ 5019359 w 5556281"/>
              <a:gd name="connsiteY32" fmla="*/ 3068735 h 5539071"/>
              <a:gd name="connsiteX33" fmla="*/ 5448313 w 5556281"/>
              <a:gd name="connsiteY33" fmla="*/ 3385051 h 5539071"/>
              <a:gd name="connsiteX34" fmla="*/ 5477631 w 5556281"/>
              <a:gd name="connsiteY34" fmla="*/ 3480714 h 5539071"/>
              <a:gd name="connsiteX35" fmla="*/ 5398935 w 5556281"/>
              <a:gd name="connsiteY35" fmla="*/ 3698277 h 5539071"/>
              <a:gd name="connsiteX36" fmla="*/ 5309443 w 5556281"/>
              <a:gd name="connsiteY36" fmla="*/ 3940526 h 5539071"/>
              <a:gd name="connsiteX37" fmla="*/ 5233836 w 5556281"/>
              <a:gd name="connsiteY37" fmla="*/ 3989904 h 5539071"/>
              <a:gd name="connsiteX38" fmla="*/ 5040963 w 5556281"/>
              <a:gd name="connsiteY38" fmla="*/ 3969844 h 5539071"/>
              <a:gd name="connsiteX39" fmla="*/ 4707676 w 5556281"/>
              <a:gd name="connsiteY39" fmla="*/ 3934357 h 5539071"/>
              <a:gd name="connsiteX40" fmla="*/ 4622811 w 5556281"/>
              <a:gd name="connsiteY40" fmla="*/ 3972931 h 5539071"/>
              <a:gd name="connsiteX41" fmla="*/ 4502457 w 5556281"/>
              <a:gd name="connsiteY41" fmla="*/ 4136489 h 5539071"/>
              <a:gd name="connsiteX42" fmla="*/ 4488570 w 5556281"/>
              <a:gd name="connsiteY42" fmla="*/ 4239869 h 5539071"/>
              <a:gd name="connsiteX43" fmla="*/ 4675271 w 5556281"/>
              <a:gd name="connsiteY43" fmla="*/ 4730542 h 5539071"/>
              <a:gd name="connsiteX44" fmla="*/ 4647499 w 5556281"/>
              <a:gd name="connsiteY44" fmla="*/ 4830835 h 5539071"/>
              <a:gd name="connsiteX45" fmla="*/ 4278723 w 5556281"/>
              <a:gd name="connsiteY45" fmla="*/ 5110117 h 5539071"/>
              <a:gd name="connsiteX46" fmla="*/ 4178427 w 5556281"/>
              <a:gd name="connsiteY46" fmla="*/ 5108574 h 5539071"/>
              <a:gd name="connsiteX47" fmla="*/ 3778791 w 5556281"/>
              <a:gd name="connsiteY47" fmla="*/ 4786089 h 5539071"/>
              <a:gd name="connsiteX48" fmla="*/ 3684671 w 5556281"/>
              <a:gd name="connsiteY48" fmla="*/ 4767572 h 5539071"/>
              <a:gd name="connsiteX49" fmla="*/ 3450134 w 5556281"/>
              <a:gd name="connsiteY49" fmla="*/ 4857067 h 5539071"/>
              <a:gd name="connsiteX50" fmla="*/ 3393044 w 5556281"/>
              <a:gd name="connsiteY50" fmla="*/ 4924959 h 5539071"/>
              <a:gd name="connsiteX51" fmla="*/ 3360639 w 5556281"/>
              <a:gd name="connsiteY51" fmla="*/ 5079259 h 5539071"/>
              <a:gd name="connsiteX52" fmla="*/ 3283489 w 5556281"/>
              <a:gd name="connsiteY52" fmla="*/ 5448033 h 5539071"/>
              <a:gd name="connsiteX53" fmla="*/ 3218687 w 5556281"/>
              <a:gd name="connsiteY53" fmla="*/ 5509753 h 5539071"/>
              <a:gd name="connsiteX54" fmla="*/ 2973349 w 5556281"/>
              <a:gd name="connsiteY54" fmla="*/ 5535985 h 5539071"/>
              <a:gd name="connsiteX55" fmla="*/ 2868424 w 5556281"/>
              <a:gd name="connsiteY55" fmla="*/ 5539071 h 5539071"/>
              <a:gd name="connsiteX56" fmla="*/ 2723385 w 5556281"/>
              <a:gd name="connsiteY56" fmla="*/ 5539071 h 5539071"/>
              <a:gd name="connsiteX57" fmla="*/ 2666291 w 5556281"/>
              <a:gd name="connsiteY57" fmla="*/ 5474265 h 5539071"/>
              <a:gd name="connsiteX58" fmla="*/ 2507365 w 5556281"/>
              <a:gd name="connsiteY58" fmla="*/ 4992850 h 5539071"/>
              <a:gd name="connsiteX59" fmla="*/ 2431758 w 5556281"/>
              <a:gd name="connsiteY59" fmla="*/ 4924959 h 5539071"/>
              <a:gd name="connsiteX60" fmla="*/ 2184880 w 5556281"/>
              <a:gd name="connsiteY60" fmla="*/ 4869411 h 5539071"/>
              <a:gd name="connsiteX61" fmla="*/ 2075329 w 5556281"/>
              <a:gd name="connsiteY61" fmla="*/ 4901813 h 5539071"/>
              <a:gd name="connsiteX62" fmla="*/ 1714267 w 5556281"/>
              <a:gd name="connsiteY62" fmla="*/ 5267504 h 5539071"/>
              <a:gd name="connsiteX63" fmla="*/ 1621686 w 5556281"/>
              <a:gd name="connsiteY63" fmla="*/ 5282934 h 5539071"/>
              <a:gd name="connsiteX64" fmla="*/ 1234396 w 5556281"/>
              <a:gd name="connsiteY64" fmla="*/ 5065371 h 5539071"/>
              <a:gd name="connsiteX65" fmla="*/ 1191190 w 5556281"/>
              <a:gd name="connsiteY65" fmla="*/ 4966618 h 5539071"/>
              <a:gd name="connsiteX66" fmla="*/ 1317715 w 5556281"/>
              <a:gd name="connsiteY66" fmla="*/ 4468233 h 5539071"/>
              <a:gd name="connsiteX67" fmla="*/ 1294569 w 5556281"/>
              <a:gd name="connsiteY67" fmla="*/ 4372566 h 5539071"/>
              <a:gd name="connsiteX68" fmla="*/ 1107868 w 5556281"/>
              <a:gd name="connsiteY68" fmla="*/ 4178149 h 5539071"/>
              <a:gd name="connsiteX69" fmla="*/ 1018376 w 5556281"/>
              <a:gd name="connsiteY69" fmla="*/ 4151917 h 5539071"/>
              <a:gd name="connsiteX70" fmla="*/ 928882 w 5556281"/>
              <a:gd name="connsiteY70" fmla="*/ 4171977 h 5539071"/>
              <a:gd name="connsiteX71" fmla="*/ 509190 w 5556281"/>
              <a:gd name="connsiteY71" fmla="*/ 4266101 h 5539071"/>
              <a:gd name="connsiteX72" fmla="*/ 422778 w 5556281"/>
              <a:gd name="connsiteY72" fmla="*/ 4227524 h 5539071"/>
              <a:gd name="connsiteX73" fmla="*/ 211391 w 5556281"/>
              <a:gd name="connsiteY73" fmla="*/ 3818630 h 5539071"/>
              <a:gd name="connsiteX74" fmla="*/ 226818 w 5556281"/>
              <a:gd name="connsiteY74" fmla="*/ 3730682 h 5539071"/>
              <a:gd name="connsiteX75" fmla="*/ 617198 w 5556281"/>
              <a:gd name="connsiteY75" fmla="*/ 3368077 h 5539071"/>
              <a:gd name="connsiteX76" fmla="*/ 648056 w 5556281"/>
              <a:gd name="connsiteY76" fmla="*/ 3280125 h 5539071"/>
              <a:gd name="connsiteX77" fmla="*/ 601767 w 5556281"/>
              <a:gd name="connsiteY77" fmla="*/ 3028618 h 5539071"/>
              <a:gd name="connsiteX78" fmla="*/ 541591 w 5556281"/>
              <a:gd name="connsiteY78" fmla="*/ 2957640 h 5539071"/>
              <a:gd name="connsiteX79" fmla="*/ 200589 w 5556281"/>
              <a:gd name="connsiteY79" fmla="*/ 2832658 h 5539071"/>
              <a:gd name="connsiteX80" fmla="*/ 0 w 5556281"/>
              <a:gd name="connsiteY80" fmla="*/ 2757051 h 5539071"/>
              <a:gd name="connsiteX81" fmla="*/ 0 w 5556281"/>
              <a:gd name="connsiteY81" fmla="*/ 2670642 h 5539071"/>
              <a:gd name="connsiteX82" fmla="*/ 13885 w 5556281"/>
              <a:gd name="connsiteY82" fmla="*/ 2519428 h 5539071"/>
              <a:gd name="connsiteX83" fmla="*/ 52461 w 5556281"/>
              <a:gd name="connsiteY83" fmla="*/ 2224718 h 5539071"/>
              <a:gd name="connsiteX84" fmla="*/ 114181 w 5556281"/>
              <a:gd name="connsiteY84" fmla="*/ 2162996 h 5539071"/>
              <a:gd name="connsiteX85" fmla="*/ 640344 w 5556281"/>
              <a:gd name="connsiteY85" fmla="*/ 2067332 h 5539071"/>
              <a:gd name="connsiteX86" fmla="*/ 717491 w 5556281"/>
              <a:gd name="connsiteY86" fmla="*/ 2007155 h 5539071"/>
              <a:gd name="connsiteX87" fmla="*/ 797727 w 5556281"/>
              <a:gd name="connsiteY87" fmla="*/ 1814281 h 5539071"/>
              <a:gd name="connsiteX88" fmla="*/ 783840 w 5556281"/>
              <a:gd name="connsiteY88" fmla="*/ 1704727 h 5539071"/>
              <a:gd name="connsiteX89" fmla="*/ 476785 w 5556281"/>
              <a:gd name="connsiteY89" fmla="*/ 1300462 h 5539071"/>
              <a:gd name="connsiteX90" fmla="*/ 478329 w 5556281"/>
              <a:gd name="connsiteY90" fmla="*/ 1200169 h 5539071"/>
              <a:gd name="connsiteX91" fmla="*/ 776125 w 5556281"/>
              <a:gd name="connsiteY91" fmla="*/ 831392 h 5539071"/>
              <a:gd name="connsiteX92" fmla="*/ 881050 w 5556281"/>
              <a:gd name="connsiteY92" fmla="*/ 803617 h 5539071"/>
              <a:gd name="connsiteX93" fmla="*/ 1368636 w 5556281"/>
              <a:gd name="connsiteY93" fmla="*/ 1005749 h 5539071"/>
              <a:gd name="connsiteX94" fmla="*/ 1462757 w 5556281"/>
              <a:gd name="connsiteY94" fmla="*/ 998037 h 5539071"/>
              <a:gd name="connsiteX95" fmla="*/ 1617057 w 5556281"/>
              <a:gd name="connsiteY95" fmla="*/ 891569 h 5539071"/>
              <a:gd name="connsiteX96" fmla="*/ 1654088 w 5556281"/>
              <a:gd name="connsiteY96" fmla="*/ 819048 h 5539071"/>
              <a:gd name="connsiteX97" fmla="*/ 1651005 w 5556281"/>
              <a:gd name="connsiteY97" fmla="*/ 765044 h 5539071"/>
              <a:gd name="connsiteX98" fmla="*/ 1632488 w 5556281"/>
              <a:gd name="connsiteY98" fmla="*/ 525881 h 5539071"/>
              <a:gd name="connsiteX99" fmla="*/ 1613971 w 5556281"/>
              <a:gd name="connsiteY99" fmla="*/ 286715 h 5539071"/>
              <a:gd name="connsiteX100" fmla="*/ 1664889 w 5556281"/>
              <a:gd name="connsiteY100" fmla="*/ 208022 h 5539071"/>
              <a:gd name="connsiteX101" fmla="*/ 2141674 w 5556281"/>
              <a:gd name="connsiteY101" fmla="*/ 47552 h 5539071"/>
              <a:gd name="connsiteX102" fmla="*/ 2172535 w 5556281"/>
              <a:gd name="connsiteY102" fmla="*/ 42923 h 5539071"/>
              <a:gd name="connsiteX103" fmla="*/ 2237341 w 5556281"/>
              <a:gd name="connsiteY103" fmla="*/ 86126 h 5539071"/>
              <a:gd name="connsiteX104" fmla="*/ 2535137 w 5556281"/>
              <a:gd name="connsiteY104" fmla="*/ 516622 h 5539071"/>
              <a:gd name="connsiteX105" fmla="*/ 2627718 w 5556281"/>
              <a:gd name="connsiteY105" fmla="*/ 561368 h 5539071"/>
              <a:gd name="connsiteX106" fmla="*/ 2786647 w 5556281"/>
              <a:gd name="connsiteY106" fmla="*/ 555196 h 5539071"/>
              <a:gd name="connsiteX107" fmla="*/ 2836022 w 5556281"/>
              <a:gd name="connsiteY107" fmla="*/ 530507 h 5539071"/>
              <a:gd name="connsiteX108" fmla="*/ 2852996 w 5556281"/>
              <a:gd name="connsiteY108" fmla="*/ 505821 h 5539071"/>
              <a:gd name="connsiteX109" fmla="*/ 2930143 w 5556281"/>
              <a:gd name="connsiteY109" fmla="*/ 363865 h 5539071"/>
              <a:gd name="connsiteX110" fmla="*/ 3102960 w 5556281"/>
              <a:gd name="connsiteY110" fmla="*/ 41380 h 5539071"/>
              <a:gd name="connsiteX111" fmla="*/ 3162198 w 5556281"/>
              <a:gd name="connsiteY111" fmla="*/ 151 h 5539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5556281" h="5539071">
                <a:moveTo>
                  <a:pt x="2778140" y="1624152"/>
                </a:moveTo>
                <a:cubicBezTo>
                  <a:pt x="2145562" y="1624152"/>
                  <a:pt x="1632756" y="2136958"/>
                  <a:pt x="1632756" y="2769536"/>
                </a:cubicBezTo>
                <a:cubicBezTo>
                  <a:pt x="1632756" y="3402114"/>
                  <a:pt x="2145562" y="3914920"/>
                  <a:pt x="2778140" y="3914920"/>
                </a:cubicBezTo>
                <a:cubicBezTo>
                  <a:pt x="3410718" y="3914920"/>
                  <a:pt x="3923524" y="3402114"/>
                  <a:pt x="3923524" y="2769536"/>
                </a:cubicBezTo>
                <a:cubicBezTo>
                  <a:pt x="3923524" y="2136958"/>
                  <a:pt x="3410718" y="1624152"/>
                  <a:pt x="2778140" y="1624152"/>
                </a:cubicBezTo>
                <a:close/>
                <a:moveTo>
                  <a:pt x="3162198" y="151"/>
                </a:moveTo>
                <a:cubicBezTo>
                  <a:pt x="3170660" y="-379"/>
                  <a:pt x="3179725" y="489"/>
                  <a:pt x="3189369" y="2803"/>
                </a:cubicBezTo>
                <a:cubicBezTo>
                  <a:pt x="3356013" y="42923"/>
                  <a:pt x="3522655" y="81496"/>
                  <a:pt x="3689300" y="121613"/>
                </a:cubicBezTo>
                <a:cubicBezTo>
                  <a:pt x="3724787" y="130871"/>
                  <a:pt x="3746390" y="157104"/>
                  <a:pt x="3747933" y="194134"/>
                </a:cubicBezTo>
                <a:cubicBezTo>
                  <a:pt x="3749476" y="214194"/>
                  <a:pt x="3749476" y="234254"/>
                  <a:pt x="3751019" y="254313"/>
                </a:cubicBezTo>
                <a:cubicBezTo>
                  <a:pt x="3755645" y="379296"/>
                  <a:pt x="3758735" y="504278"/>
                  <a:pt x="3763361" y="627717"/>
                </a:cubicBezTo>
                <a:cubicBezTo>
                  <a:pt x="3764907" y="661664"/>
                  <a:pt x="3766450" y="697152"/>
                  <a:pt x="3767990" y="731096"/>
                </a:cubicBezTo>
                <a:cubicBezTo>
                  <a:pt x="3769533" y="765044"/>
                  <a:pt x="3786507" y="791275"/>
                  <a:pt x="3815825" y="808246"/>
                </a:cubicBezTo>
                <a:cubicBezTo>
                  <a:pt x="3852855" y="829849"/>
                  <a:pt x="3891432" y="849909"/>
                  <a:pt x="3928463" y="873052"/>
                </a:cubicBezTo>
                <a:cubicBezTo>
                  <a:pt x="3965496" y="894655"/>
                  <a:pt x="3999440" y="893112"/>
                  <a:pt x="4036474" y="873052"/>
                </a:cubicBezTo>
                <a:cubicBezTo>
                  <a:pt x="4189231" y="788189"/>
                  <a:pt x="4340442" y="703324"/>
                  <a:pt x="4493199" y="618458"/>
                </a:cubicBezTo>
                <a:cubicBezTo>
                  <a:pt x="4528689" y="598402"/>
                  <a:pt x="4562634" y="604571"/>
                  <a:pt x="4590409" y="632346"/>
                </a:cubicBezTo>
                <a:cubicBezTo>
                  <a:pt x="4709219" y="752699"/>
                  <a:pt x="4826485" y="874595"/>
                  <a:pt x="4945295" y="994951"/>
                </a:cubicBezTo>
                <a:cubicBezTo>
                  <a:pt x="4976157" y="1027352"/>
                  <a:pt x="4980786" y="1056670"/>
                  <a:pt x="4957640" y="1095244"/>
                </a:cubicBezTo>
                <a:cubicBezTo>
                  <a:pt x="4869689" y="1244915"/>
                  <a:pt x="4780194" y="1393043"/>
                  <a:pt x="4692245" y="1542714"/>
                </a:cubicBezTo>
                <a:cubicBezTo>
                  <a:pt x="4672185" y="1576659"/>
                  <a:pt x="4670643" y="1612149"/>
                  <a:pt x="4690702" y="1646093"/>
                </a:cubicBezTo>
                <a:cubicBezTo>
                  <a:pt x="4713848" y="1687753"/>
                  <a:pt x="4735448" y="1729416"/>
                  <a:pt x="4758594" y="1771076"/>
                </a:cubicBezTo>
                <a:cubicBezTo>
                  <a:pt x="4775567" y="1801937"/>
                  <a:pt x="4801797" y="1818911"/>
                  <a:pt x="4837287" y="1820454"/>
                </a:cubicBezTo>
                <a:cubicBezTo>
                  <a:pt x="4895921" y="1825083"/>
                  <a:pt x="4956097" y="1828169"/>
                  <a:pt x="5014730" y="1832795"/>
                </a:cubicBezTo>
                <a:cubicBezTo>
                  <a:pt x="5135083" y="1840510"/>
                  <a:pt x="5255439" y="1848226"/>
                  <a:pt x="5375792" y="1855941"/>
                </a:cubicBezTo>
                <a:cubicBezTo>
                  <a:pt x="5409736" y="1857484"/>
                  <a:pt x="5437511" y="1880630"/>
                  <a:pt x="5445227" y="1914574"/>
                </a:cubicBezTo>
                <a:cubicBezTo>
                  <a:pt x="5482257" y="2081219"/>
                  <a:pt x="5517747" y="2249404"/>
                  <a:pt x="5554778" y="2417592"/>
                </a:cubicBezTo>
                <a:cubicBezTo>
                  <a:pt x="5559407" y="2440735"/>
                  <a:pt x="5553235" y="2460795"/>
                  <a:pt x="5537805" y="2479311"/>
                </a:cubicBezTo>
                <a:cubicBezTo>
                  <a:pt x="5530089" y="2488570"/>
                  <a:pt x="5517747" y="2494742"/>
                  <a:pt x="5506946" y="2500914"/>
                </a:cubicBezTo>
                <a:cubicBezTo>
                  <a:pt x="5352646" y="2578062"/>
                  <a:pt x="5198345" y="2655212"/>
                  <a:pt x="5042505" y="2732362"/>
                </a:cubicBezTo>
                <a:cubicBezTo>
                  <a:pt x="5010101" y="2749336"/>
                  <a:pt x="4991587" y="2774025"/>
                  <a:pt x="4990041" y="2811055"/>
                </a:cubicBezTo>
                <a:cubicBezTo>
                  <a:pt x="4986958" y="2869688"/>
                  <a:pt x="4982326" y="2926779"/>
                  <a:pt x="4979243" y="2985415"/>
                </a:cubicBezTo>
                <a:cubicBezTo>
                  <a:pt x="4977699" y="3019360"/>
                  <a:pt x="4990041" y="3048678"/>
                  <a:pt x="5019359" y="3068735"/>
                </a:cubicBezTo>
                <a:cubicBezTo>
                  <a:pt x="5162858" y="3173660"/>
                  <a:pt x="5304814" y="3280125"/>
                  <a:pt x="5448313" y="3385051"/>
                </a:cubicBezTo>
                <a:cubicBezTo>
                  <a:pt x="5482257" y="3409737"/>
                  <a:pt x="5493059" y="3440598"/>
                  <a:pt x="5477631" y="3480714"/>
                </a:cubicBezTo>
                <a:cubicBezTo>
                  <a:pt x="5451399" y="3553235"/>
                  <a:pt x="5425167" y="3625756"/>
                  <a:pt x="5398935" y="3698277"/>
                </a:cubicBezTo>
                <a:cubicBezTo>
                  <a:pt x="5369619" y="3778514"/>
                  <a:pt x="5340305" y="3860293"/>
                  <a:pt x="5309443" y="3940526"/>
                </a:cubicBezTo>
                <a:cubicBezTo>
                  <a:pt x="5297099" y="3974474"/>
                  <a:pt x="5267781" y="3992990"/>
                  <a:pt x="5233836" y="3989904"/>
                </a:cubicBezTo>
                <a:cubicBezTo>
                  <a:pt x="5169031" y="3983732"/>
                  <a:pt x="5105768" y="3976017"/>
                  <a:pt x="5040963" y="3969844"/>
                </a:cubicBezTo>
                <a:cubicBezTo>
                  <a:pt x="4929868" y="3957500"/>
                  <a:pt x="4818771" y="3945155"/>
                  <a:pt x="4707676" y="3934357"/>
                </a:cubicBezTo>
                <a:cubicBezTo>
                  <a:pt x="4672185" y="3931271"/>
                  <a:pt x="4644413" y="3943612"/>
                  <a:pt x="4622811" y="3972931"/>
                </a:cubicBezTo>
                <a:cubicBezTo>
                  <a:pt x="4582694" y="4026935"/>
                  <a:pt x="4544117" y="4082482"/>
                  <a:pt x="4502457" y="4136489"/>
                </a:cubicBezTo>
                <a:cubicBezTo>
                  <a:pt x="4477769" y="4168891"/>
                  <a:pt x="4474683" y="4202838"/>
                  <a:pt x="4488570" y="4239869"/>
                </a:cubicBezTo>
                <a:cubicBezTo>
                  <a:pt x="4550289" y="4403427"/>
                  <a:pt x="4613552" y="4566983"/>
                  <a:pt x="4675271" y="4730542"/>
                </a:cubicBezTo>
                <a:cubicBezTo>
                  <a:pt x="4692245" y="4773744"/>
                  <a:pt x="4682987" y="4803063"/>
                  <a:pt x="4647499" y="4830835"/>
                </a:cubicBezTo>
                <a:cubicBezTo>
                  <a:pt x="4524057" y="4923416"/>
                  <a:pt x="4402161" y="5017539"/>
                  <a:pt x="4278723" y="5110117"/>
                </a:cubicBezTo>
                <a:cubicBezTo>
                  <a:pt x="4243235" y="5136349"/>
                  <a:pt x="4212374" y="5136349"/>
                  <a:pt x="4178427" y="5108574"/>
                </a:cubicBezTo>
                <a:cubicBezTo>
                  <a:pt x="4045729" y="5002109"/>
                  <a:pt x="3911492" y="4894097"/>
                  <a:pt x="3778791" y="4786089"/>
                </a:cubicBezTo>
                <a:cubicBezTo>
                  <a:pt x="3749476" y="4762943"/>
                  <a:pt x="3718615" y="4755228"/>
                  <a:pt x="3684671" y="4767572"/>
                </a:cubicBezTo>
                <a:cubicBezTo>
                  <a:pt x="3605977" y="4796890"/>
                  <a:pt x="3527284" y="4826209"/>
                  <a:pt x="3450134" y="4857067"/>
                </a:cubicBezTo>
                <a:cubicBezTo>
                  <a:pt x="3419276" y="4869411"/>
                  <a:pt x="3400759" y="4892557"/>
                  <a:pt x="3393044" y="4924959"/>
                </a:cubicBezTo>
                <a:cubicBezTo>
                  <a:pt x="3382243" y="4975877"/>
                  <a:pt x="3371444" y="5028338"/>
                  <a:pt x="3360639" y="5079259"/>
                </a:cubicBezTo>
                <a:cubicBezTo>
                  <a:pt x="3334411" y="5202698"/>
                  <a:pt x="3309721" y="5324594"/>
                  <a:pt x="3283489" y="5448033"/>
                </a:cubicBezTo>
                <a:cubicBezTo>
                  <a:pt x="3275777" y="5483524"/>
                  <a:pt x="3254174" y="5505126"/>
                  <a:pt x="3218687" y="5509753"/>
                </a:cubicBezTo>
                <a:cubicBezTo>
                  <a:pt x="3136907" y="5520554"/>
                  <a:pt x="3055128" y="5528269"/>
                  <a:pt x="2973349" y="5535985"/>
                </a:cubicBezTo>
                <a:cubicBezTo>
                  <a:pt x="2933232" y="5532899"/>
                  <a:pt x="2900828" y="5535985"/>
                  <a:pt x="2868424" y="5539071"/>
                </a:cubicBezTo>
                <a:cubicBezTo>
                  <a:pt x="2820592" y="5539071"/>
                  <a:pt x="2772760" y="5539071"/>
                  <a:pt x="2723385" y="5539071"/>
                </a:cubicBezTo>
                <a:cubicBezTo>
                  <a:pt x="2692523" y="5528269"/>
                  <a:pt x="2675550" y="5505126"/>
                  <a:pt x="2666291" y="5474265"/>
                </a:cubicBezTo>
                <a:cubicBezTo>
                  <a:pt x="2613831" y="5313793"/>
                  <a:pt x="2559826" y="5153323"/>
                  <a:pt x="2507365" y="4992850"/>
                </a:cubicBezTo>
                <a:cubicBezTo>
                  <a:pt x="2495021" y="4955817"/>
                  <a:pt x="2470335" y="4932674"/>
                  <a:pt x="2431758" y="4924959"/>
                </a:cubicBezTo>
                <a:cubicBezTo>
                  <a:pt x="2349979" y="4906442"/>
                  <a:pt x="2266657" y="4889468"/>
                  <a:pt x="2184880" y="4869411"/>
                </a:cubicBezTo>
                <a:cubicBezTo>
                  <a:pt x="2141674" y="4858610"/>
                  <a:pt x="2106187" y="4869411"/>
                  <a:pt x="2075329" y="4901813"/>
                </a:cubicBezTo>
                <a:cubicBezTo>
                  <a:pt x="1956516" y="5025252"/>
                  <a:pt x="1834620" y="5145608"/>
                  <a:pt x="1714267" y="5267504"/>
                </a:cubicBezTo>
                <a:cubicBezTo>
                  <a:pt x="1686492" y="5295276"/>
                  <a:pt x="1654088" y="5301451"/>
                  <a:pt x="1621686" y="5282934"/>
                </a:cubicBezTo>
                <a:cubicBezTo>
                  <a:pt x="1492075" y="5210413"/>
                  <a:pt x="1364004" y="5137892"/>
                  <a:pt x="1234396" y="5065371"/>
                </a:cubicBezTo>
                <a:cubicBezTo>
                  <a:pt x="1189647" y="5040682"/>
                  <a:pt x="1178846" y="5014453"/>
                  <a:pt x="1191190" y="4966618"/>
                </a:cubicBezTo>
                <a:cubicBezTo>
                  <a:pt x="1232850" y="4799977"/>
                  <a:pt x="1276055" y="4634875"/>
                  <a:pt x="1317715" y="4468233"/>
                </a:cubicBezTo>
                <a:cubicBezTo>
                  <a:pt x="1326977" y="4432743"/>
                  <a:pt x="1320801" y="4400341"/>
                  <a:pt x="1294569" y="4372566"/>
                </a:cubicBezTo>
                <a:cubicBezTo>
                  <a:pt x="1232850" y="4307760"/>
                  <a:pt x="1169587" y="4242955"/>
                  <a:pt x="1107868" y="4178149"/>
                </a:cubicBezTo>
                <a:cubicBezTo>
                  <a:pt x="1083182" y="4151917"/>
                  <a:pt x="1052321" y="4144202"/>
                  <a:pt x="1018376" y="4151917"/>
                </a:cubicBezTo>
                <a:cubicBezTo>
                  <a:pt x="987518" y="4158089"/>
                  <a:pt x="958200" y="4165804"/>
                  <a:pt x="928882" y="4171977"/>
                </a:cubicBezTo>
                <a:cubicBezTo>
                  <a:pt x="788469" y="4202838"/>
                  <a:pt x="649599" y="4235239"/>
                  <a:pt x="509190" y="4266101"/>
                </a:cubicBezTo>
                <a:cubicBezTo>
                  <a:pt x="470613" y="4275359"/>
                  <a:pt x="439755" y="4261472"/>
                  <a:pt x="422778" y="4227524"/>
                </a:cubicBezTo>
                <a:cubicBezTo>
                  <a:pt x="351800" y="4091740"/>
                  <a:pt x="282366" y="3954414"/>
                  <a:pt x="211391" y="3818630"/>
                </a:cubicBezTo>
                <a:cubicBezTo>
                  <a:pt x="195960" y="3787772"/>
                  <a:pt x="202132" y="3753825"/>
                  <a:pt x="226818" y="3730682"/>
                </a:cubicBezTo>
                <a:cubicBezTo>
                  <a:pt x="356433" y="3610326"/>
                  <a:pt x="487587" y="3488430"/>
                  <a:pt x="617198" y="3368077"/>
                </a:cubicBezTo>
                <a:cubicBezTo>
                  <a:pt x="643427" y="3344931"/>
                  <a:pt x="652686" y="3314073"/>
                  <a:pt x="648056" y="3280125"/>
                </a:cubicBezTo>
                <a:cubicBezTo>
                  <a:pt x="632629" y="3196803"/>
                  <a:pt x="617198" y="3111937"/>
                  <a:pt x="601767" y="3028618"/>
                </a:cubicBezTo>
                <a:cubicBezTo>
                  <a:pt x="595595" y="2993127"/>
                  <a:pt x="575535" y="2969985"/>
                  <a:pt x="541591" y="2957640"/>
                </a:cubicBezTo>
                <a:cubicBezTo>
                  <a:pt x="427407" y="2915980"/>
                  <a:pt x="313227" y="2874318"/>
                  <a:pt x="200589" y="2832658"/>
                </a:cubicBezTo>
                <a:cubicBezTo>
                  <a:pt x="134241" y="2807969"/>
                  <a:pt x="66349" y="2786366"/>
                  <a:pt x="0" y="2757051"/>
                </a:cubicBezTo>
                <a:cubicBezTo>
                  <a:pt x="0" y="2727733"/>
                  <a:pt x="0" y="2699960"/>
                  <a:pt x="0" y="2670642"/>
                </a:cubicBezTo>
                <a:cubicBezTo>
                  <a:pt x="4629" y="2619724"/>
                  <a:pt x="9259" y="2570349"/>
                  <a:pt x="13885" y="2519428"/>
                </a:cubicBezTo>
                <a:cubicBezTo>
                  <a:pt x="23146" y="2420678"/>
                  <a:pt x="37031" y="2321925"/>
                  <a:pt x="52461" y="2224718"/>
                </a:cubicBezTo>
                <a:cubicBezTo>
                  <a:pt x="57091" y="2192314"/>
                  <a:pt x="80236" y="2169168"/>
                  <a:pt x="114181" y="2162996"/>
                </a:cubicBezTo>
                <a:cubicBezTo>
                  <a:pt x="290081" y="2130594"/>
                  <a:pt x="464441" y="2099733"/>
                  <a:pt x="640344" y="2067332"/>
                </a:cubicBezTo>
                <a:cubicBezTo>
                  <a:pt x="677375" y="2061160"/>
                  <a:pt x="702064" y="2041100"/>
                  <a:pt x="717491" y="2007155"/>
                </a:cubicBezTo>
                <a:cubicBezTo>
                  <a:pt x="743723" y="1942350"/>
                  <a:pt x="771498" y="1877544"/>
                  <a:pt x="797727" y="1814281"/>
                </a:cubicBezTo>
                <a:cubicBezTo>
                  <a:pt x="814701" y="1774162"/>
                  <a:pt x="810072" y="1740217"/>
                  <a:pt x="783840" y="1704727"/>
                </a:cubicBezTo>
                <a:cubicBezTo>
                  <a:pt x="680461" y="1570486"/>
                  <a:pt x="578625" y="1434703"/>
                  <a:pt x="476785" y="1300462"/>
                </a:cubicBezTo>
                <a:cubicBezTo>
                  <a:pt x="450553" y="1264975"/>
                  <a:pt x="450553" y="1234114"/>
                  <a:pt x="478329" y="1200169"/>
                </a:cubicBezTo>
                <a:cubicBezTo>
                  <a:pt x="577078" y="1076730"/>
                  <a:pt x="675831" y="954831"/>
                  <a:pt x="776125" y="831392"/>
                </a:cubicBezTo>
                <a:cubicBezTo>
                  <a:pt x="808529" y="792819"/>
                  <a:pt x="834761" y="785103"/>
                  <a:pt x="881050" y="803617"/>
                </a:cubicBezTo>
                <a:cubicBezTo>
                  <a:pt x="1043065" y="871512"/>
                  <a:pt x="1205078" y="937860"/>
                  <a:pt x="1368636" y="1005749"/>
                </a:cubicBezTo>
                <a:cubicBezTo>
                  <a:pt x="1401037" y="1019637"/>
                  <a:pt x="1433439" y="1018094"/>
                  <a:pt x="1462757" y="998037"/>
                </a:cubicBezTo>
                <a:cubicBezTo>
                  <a:pt x="1515221" y="962546"/>
                  <a:pt x="1566139" y="927059"/>
                  <a:pt x="1617057" y="891569"/>
                </a:cubicBezTo>
                <a:cubicBezTo>
                  <a:pt x="1641743" y="874595"/>
                  <a:pt x="1654088" y="849909"/>
                  <a:pt x="1654088" y="819048"/>
                </a:cubicBezTo>
                <a:cubicBezTo>
                  <a:pt x="1654088" y="800531"/>
                  <a:pt x="1652548" y="782017"/>
                  <a:pt x="1651005" y="765044"/>
                </a:cubicBezTo>
                <a:cubicBezTo>
                  <a:pt x="1644832" y="684807"/>
                  <a:pt x="1638660" y="606114"/>
                  <a:pt x="1632488" y="525881"/>
                </a:cubicBezTo>
                <a:cubicBezTo>
                  <a:pt x="1626316" y="445644"/>
                  <a:pt x="1620143" y="366951"/>
                  <a:pt x="1613971" y="286715"/>
                </a:cubicBezTo>
                <a:cubicBezTo>
                  <a:pt x="1610885" y="249681"/>
                  <a:pt x="1629402" y="220366"/>
                  <a:pt x="1664889" y="208022"/>
                </a:cubicBezTo>
                <a:cubicBezTo>
                  <a:pt x="1823819" y="154017"/>
                  <a:pt x="1982748" y="100013"/>
                  <a:pt x="2141674" y="47552"/>
                </a:cubicBezTo>
                <a:cubicBezTo>
                  <a:pt x="2152476" y="44466"/>
                  <a:pt x="2161734" y="42923"/>
                  <a:pt x="2172535" y="42923"/>
                </a:cubicBezTo>
                <a:cubicBezTo>
                  <a:pt x="2201851" y="44466"/>
                  <a:pt x="2220367" y="62980"/>
                  <a:pt x="2237341" y="86126"/>
                </a:cubicBezTo>
                <a:cubicBezTo>
                  <a:pt x="2336091" y="229624"/>
                  <a:pt x="2436387" y="373123"/>
                  <a:pt x="2535137" y="516622"/>
                </a:cubicBezTo>
                <a:cubicBezTo>
                  <a:pt x="2558283" y="549024"/>
                  <a:pt x="2589145" y="564454"/>
                  <a:pt x="2627718" y="561368"/>
                </a:cubicBezTo>
                <a:cubicBezTo>
                  <a:pt x="2680179" y="556739"/>
                  <a:pt x="2734186" y="555196"/>
                  <a:pt x="2786647" y="555196"/>
                </a:cubicBezTo>
                <a:cubicBezTo>
                  <a:pt x="2808250" y="555196"/>
                  <a:pt x="2823681" y="547480"/>
                  <a:pt x="2836022" y="530507"/>
                </a:cubicBezTo>
                <a:cubicBezTo>
                  <a:pt x="2842195" y="522794"/>
                  <a:pt x="2848367" y="513536"/>
                  <a:pt x="2852996" y="505821"/>
                </a:cubicBezTo>
                <a:cubicBezTo>
                  <a:pt x="2879228" y="457986"/>
                  <a:pt x="2903914" y="410154"/>
                  <a:pt x="2930143" y="363865"/>
                </a:cubicBezTo>
                <a:cubicBezTo>
                  <a:pt x="2987237" y="255856"/>
                  <a:pt x="3045870" y="149388"/>
                  <a:pt x="3102960" y="41380"/>
                </a:cubicBezTo>
                <a:cubicBezTo>
                  <a:pt x="3116848" y="15919"/>
                  <a:pt x="3136811" y="1742"/>
                  <a:pt x="3162198" y="1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t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72536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71424D9-1201-489D-8759-802BEB428968}"/>
              </a:ext>
            </a:extLst>
          </p:cNvPr>
          <p:cNvSpPr/>
          <p:nvPr userDrawn="1"/>
        </p:nvSpPr>
        <p:spPr>
          <a:xfrm>
            <a:off x="808468" y="3753255"/>
            <a:ext cx="3143250" cy="20049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0AA1C5-BCBE-4E2F-A961-AB73B3335AEC}"/>
              </a:ext>
            </a:extLst>
          </p:cNvPr>
          <p:cNvSpPr/>
          <p:nvPr userDrawn="1"/>
        </p:nvSpPr>
        <p:spPr>
          <a:xfrm>
            <a:off x="0" y="0"/>
            <a:ext cx="12192000" cy="3753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A3D867-D133-48FC-B3C8-A5F667B90D58}"/>
              </a:ext>
            </a:extLst>
          </p:cNvPr>
          <p:cNvSpPr/>
          <p:nvPr userDrawn="1"/>
        </p:nvSpPr>
        <p:spPr>
          <a:xfrm>
            <a:off x="819150" y="1762124"/>
            <a:ext cx="3143250" cy="1991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2288" y="1883517"/>
            <a:ext cx="2955610" cy="37532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7000"/>
                  </a:schemeClr>
                </a:gs>
              </a:gsLst>
              <a:lin ang="78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252358FC-753C-4A29-8F87-6685EF055F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074773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71" r:id="rId3"/>
    <p:sldLayoutId id="2147483666" r:id="rId4"/>
    <p:sldLayoutId id="2147483659" r:id="rId5"/>
    <p:sldLayoutId id="2147483665" r:id="rId6"/>
    <p:sldLayoutId id="2147483667" r:id="rId7"/>
    <p:sldLayoutId id="2147483669" r:id="rId8"/>
    <p:sldLayoutId id="2147483668" r:id="rId9"/>
    <p:sldLayoutId id="2147483674" r:id="rId10"/>
    <p:sldLayoutId id="21474836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E191C86F-A0C2-4389-A0F4-2B9EC6B75FE5}"/>
              </a:ext>
            </a:extLst>
          </p:cNvPr>
          <p:cNvGrpSpPr/>
          <p:nvPr/>
        </p:nvGrpSpPr>
        <p:grpSpPr>
          <a:xfrm rot="3017773">
            <a:off x="6983213" y="1817122"/>
            <a:ext cx="469873" cy="327856"/>
            <a:chOff x="5405974" y="1533288"/>
            <a:chExt cx="608646" cy="424685"/>
          </a:xfrm>
        </p:grpSpPr>
        <p:sp>
          <p:nvSpPr>
            <p:cNvPr id="28" name="Trapezoid 27">
              <a:extLst>
                <a:ext uri="{FF2B5EF4-FFF2-40B4-BE49-F238E27FC236}">
                  <a16:creationId xmlns:a16="http://schemas.microsoft.com/office/drawing/2014/main" id="{BE154FF6-AC3B-4785-BA52-0CA17445260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rapezoid 28">
              <a:extLst>
                <a:ext uri="{FF2B5EF4-FFF2-40B4-BE49-F238E27FC236}">
                  <a16:creationId xmlns:a16="http://schemas.microsoft.com/office/drawing/2014/main" id="{F98CD0EB-C571-4EA3-BF4C-F7DFFD0995D3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id="{FC9A0603-06D3-4048-B493-5F817E429F1A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rapezoid 30">
              <a:extLst>
                <a:ext uri="{FF2B5EF4-FFF2-40B4-BE49-F238E27FC236}">
                  <a16:creationId xmlns:a16="http://schemas.microsoft.com/office/drawing/2014/main" id="{AAB76129-C598-4652-A9E1-4950096BA925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rapezoid 31">
              <a:extLst>
                <a:ext uri="{FF2B5EF4-FFF2-40B4-BE49-F238E27FC236}">
                  <a16:creationId xmlns:a16="http://schemas.microsoft.com/office/drawing/2014/main" id="{237435E4-0C23-45FC-8335-D59F89B9E0A8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A3454AB-EE03-407A-A99D-D25CEF830C69}"/>
              </a:ext>
            </a:extLst>
          </p:cNvPr>
          <p:cNvGrpSpPr/>
          <p:nvPr/>
        </p:nvGrpSpPr>
        <p:grpSpPr>
          <a:xfrm rot="7898637">
            <a:off x="6612887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37" name="Trapezoid 36">
              <a:extLst>
                <a:ext uri="{FF2B5EF4-FFF2-40B4-BE49-F238E27FC236}">
                  <a16:creationId xmlns:a16="http://schemas.microsoft.com/office/drawing/2014/main" id="{86675E88-7755-427D-9E68-EC24F93E657F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rapezoid 94">
              <a:extLst>
                <a:ext uri="{FF2B5EF4-FFF2-40B4-BE49-F238E27FC236}">
                  <a16:creationId xmlns:a16="http://schemas.microsoft.com/office/drawing/2014/main" id="{6129B02B-2435-465C-868B-A56550942A25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82880 w 182880"/>
                <a:gd name="connsiteY2" fmla="*/ 0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0540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68965 w 182880"/>
                <a:gd name="connsiteY2" fmla="*/ 6157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8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F467C02-48A5-4C4F-9C6A-89637C085467}"/>
              </a:ext>
            </a:extLst>
          </p:cNvPr>
          <p:cNvGrpSpPr/>
          <p:nvPr/>
        </p:nvGrpSpPr>
        <p:grpSpPr>
          <a:xfrm rot="15664019">
            <a:off x="5659091" y="721561"/>
            <a:ext cx="414152" cy="1489842"/>
            <a:chOff x="391499" y="630207"/>
            <a:chExt cx="531848" cy="159319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9C093B83-C9BB-4D48-A7F3-F5D378AEA559}"/>
                </a:ext>
              </a:extLst>
            </p:cNvPr>
            <p:cNvSpPr/>
            <p:nvPr/>
          </p:nvSpPr>
          <p:spPr>
            <a:xfrm rot="20495611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6408C7BA-133B-4483-8049-F0423EB3ECE6}"/>
                </a:ext>
              </a:extLst>
            </p:cNvPr>
            <p:cNvSpPr/>
            <p:nvPr/>
          </p:nvSpPr>
          <p:spPr>
            <a:xfrm rot="20495611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E903CF6-524E-4593-BBD6-2F0C39C15620}"/>
              </a:ext>
            </a:extLst>
          </p:cNvPr>
          <p:cNvGrpSpPr/>
          <p:nvPr/>
        </p:nvGrpSpPr>
        <p:grpSpPr>
          <a:xfrm rot="1062574">
            <a:off x="6238081" y="933055"/>
            <a:ext cx="437403" cy="437403"/>
            <a:chOff x="121429" y="411151"/>
            <a:chExt cx="607375" cy="60737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8A8BEADE-7C81-41D9-BDD9-09FB78DA14E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3CB5484-EB26-49F5-AFA2-B90D42052952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E8DB4DF-E0F3-47BC-9C28-94640C85EF83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910129D-A20C-4CF6-901B-4FF4486DFCE1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Rectangle: Top Corners Rounded 46">
            <a:extLst>
              <a:ext uri="{FF2B5EF4-FFF2-40B4-BE49-F238E27FC236}">
                <a16:creationId xmlns:a16="http://schemas.microsoft.com/office/drawing/2014/main" id="{8746B5DE-F372-4654-BD0B-FDCB9202F4B8}"/>
              </a:ext>
            </a:extLst>
          </p:cNvPr>
          <p:cNvSpPr/>
          <p:nvPr/>
        </p:nvSpPr>
        <p:spPr>
          <a:xfrm>
            <a:off x="4338490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108E0A8-DF6D-4BA8-A1B3-E4A85A6392C9}"/>
              </a:ext>
            </a:extLst>
          </p:cNvPr>
          <p:cNvGrpSpPr/>
          <p:nvPr/>
        </p:nvGrpSpPr>
        <p:grpSpPr>
          <a:xfrm rot="1056235">
            <a:off x="4926419" y="1887043"/>
            <a:ext cx="391039" cy="1171393"/>
            <a:chOff x="391499" y="630207"/>
            <a:chExt cx="531845" cy="1593193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110D0D25-68E8-418C-B4B8-4C7D57A28E91}"/>
                </a:ext>
              </a:extLst>
            </p:cNvPr>
            <p:cNvSpPr/>
            <p:nvPr/>
          </p:nvSpPr>
          <p:spPr>
            <a:xfrm rot="20495611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62BA311C-2312-4A0B-822A-EE21FE932C66}"/>
                </a:ext>
              </a:extLst>
            </p:cNvPr>
            <p:cNvSpPr/>
            <p:nvPr/>
          </p:nvSpPr>
          <p:spPr>
            <a:xfrm rot="20495611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B2B1EFBE-93AA-4152-89BF-F98731251A41}"/>
              </a:ext>
            </a:extLst>
          </p:cNvPr>
          <p:cNvSpPr/>
          <p:nvPr/>
        </p:nvSpPr>
        <p:spPr>
          <a:xfrm>
            <a:off x="4858955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15438D21-3062-4826-96D2-463BCE123766}"/>
              </a:ext>
            </a:extLst>
          </p:cNvPr>
          <p:cNvSpPr/>
          <p:nvPr/>
        </p:nvSpPr>
        <p:spPr>
          <a:xfrm>
            <a:off x="4915680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813FB81E-0B61-432E-A608-6B195CB12BC7}"/>
              </a:ext>
            </a:extLst>
          </p:cNvPr>
          <p:cNvSpPr/>
          <p:nvPr/>
        </p:nvSpPr>
        <p:spPr>
          <a:xfrm>
            <a:off x="5019017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65693B9-9DA1-460D-AAAC-6B56B7E30719}"/>
              </a:ext>
            </a:extLst>
          </p:cNvPr>
          <p:cNvSpPr/>
          <p:nvPr/>
        </p:nvSpPr>
        <p:spPr>
          <a:xfrm>
            <a:off x="5087681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: Top Corners Rounded 57">
            <a:extLst>
              <a:ext uri="{FF2B5EF4-FFF2-40B4-BE49-F238E27FC236}">
                <a16:creationId xmlns:a16="http://schemas.microsoft.com/office/drawing/2014/main" id="{DFEB2359-A15A-4CA1-BB0F-37D34391352C}"/>
              </a:ext>
            </a:extLst>
          </p:cNvPr>
          <p:cNvSpPr/>
          <p:nvPr/>
        </p:nvSpPr>
        <p:spPr>
          <a:xfrm>
            <a:off x="4524717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Top Corners Rounded 58">
            <a:extLst>
              <a:ext uri="{FF2B5EF4-FFF2-40B4-BE49-F238E27FC236}">
                <a16:creationId xmlns:a16="http://schemas.microsoft.com/office/drawing/2014/main" id="{C3270498-638E-4757-8E90-9B05CA37ED89}"/>
              </a:ext>
            </a:extLst>
          </p:cNvPr>
          <p:cNvSpPr/>
          <p:nvPr/>
        </p:nvSpPr>
        <p:spPr>
          <a:xfrm>
            <a:off x="4687408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EB800BB-B49B-4E01-BA01-D450F9B3941E}"/>
              </a:ext>
            </a:extLst>
          </p:cNvPr>
          <p:cNvSpPr txBox="1"/>
          <p:nvPr/>
        </p:nvSpPr>
        <p:spPr>
          <a:xfrm>
            <a:off x="781072" y="2201730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  <a:tileRect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71FFD67B-C594-453C-8F49-BF784BF489B2}"/>
              </a:ext>
            </a:extLst>
          </p:cNvPr>
          <p:cNvGrpSpPr/>
          <p:nvPr/>
        </p:nvGrpSpPr>
        <p:grpSpPr>
          <a:xfrm>
            <a:off x="5777614" y="1906919"/>
            <a:ext cx="1589451" cy="846023"/>
            <a:chOff x="5517639" y="1826235"/>
            <a:chExt cx="1589451" cy="846023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FE94D744-14F8-4E30-A1CB-3826DAD2E422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76399EFE-0ADF-4C87-8A84-B39D54842474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063DB771-CF9F-4BCF-8D38-F7994490F1C6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1E9B8273-78E3-48B3-BB55-C09E5C1C0A02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62BF5C0-2F2A-4493-AE59-1A460651361C}"/>
              </a:ext>
            </a:extLst>
          </p:cNvPr>
          <p:cNvGrpSpPr/>
          <p:nvPr/>
        </p:nvGrpSpPr>
        <p:grpSpPr>
          <a:xfrm rot="18490567" flipH="1">
            <a:off x="6761882" y="1800598"/>
            <a:ext cx="471722" cy="328072"/>
            <a:chOff x="5405974" y="1533288"/>
            <a:chExt cx="611040" cy="424965"/>
          </a:xfrm>
        </p:grpSpPr>
        <p:sp>
          <p:nvSpPr>
            <p:cNvPr id="67" name="Trapezoid 66">
              <a:extLst>
                <a:ext uri="{FF2B5EF4-FFF2-40B4-BE49-F238E27FC236}">
                  <a16:creationId xmlns:a16="http://schemas.microsoft.com/office/drawing/2014/main" id="{78384324-8F80-4C2D-8EAF-FE1DA1B0E18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rapezoid 67">
              <a:extLst>
                <a:ext uri="{FF2B5EF4-FFF2-40B4-BE49-F238E27FC236}">
                  <a16:creationId xmlns:a16="http://schemas.microsoft.com/office/drawing/2014/main" id="{3EEE08CB-0E43-44DF-93A9-15584A378A45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rapezoid 68">
              <a:extLst>
                <a:ext uri="{FF2B5EF4-FFF2-40B4-BE49-F238E27FC236}">
                  <a16:creationId xmlns:a16="http://schemas.microsoft.com/office/drawing/2014/main" id="{C07C27DD-FA31-4097-898B-03CCC423143F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rapezoid 69">
              <a:extLst>
                <a:ext uri="{FF2B5EF4-FFF2-40B4-BE49-F238E27FC236}">
                  <a16:creationId xmlns:a16="http://schemas.microsoft.com/office/drawing/2014/main" id="{8E29F909-700A-4ADA-BC59-CDE0E9C3E522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rapezoid 70">
              <a:extLst>
                <a:ext uri="{FF2B5EF4-FFF2-40B4-BE49-F238E27FC236}">
                  <a16:creationId xmlns:a16="http://schemas.microsoft.com/office/drawing/2014/main" id="{F4CECBDD-56F4-460B-8488-9BFA9737694E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557C5AE-6E99-462A-BC3E-281CB812928B}"/>
              </a:ext>
            </a:extLst>
          </p:cNvPr>
          <p:cNvGrpSpPr/>
          <p:nvPr/>
        </p:nvGrpSpPr>
        <p:grpSpPr>
          <a:xfrm rot="2713823">
            <a:off x="6930836" y="1541788"/>
            <a:ext cx="289218" cy="289219"/>
            <a:chOff x="5108323" y="1463792"/>
            <a:chExt cx="374636" cy="374638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0BF6F15-1E7E-41F3-B015-DFFA2A370277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D4D11F6-F21D-43ED-962F-411DF0352DCE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6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64015394-757E-428A-900F-5A7816D90518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DF08B81-A10D-4ECD-B58B-D32DC8293B64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205A625F-8408-4AF7-A2C7-61154DD5D88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8EC9F9ED-D256-48DB-AB40-B1E823C92B45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79B7033-1D42-49B7-82CD-96394DE24257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FD2B1038-49E4-4364-9553-FF090ED3F58B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4493F0C-11EE-445B-B3E5-7F52A846E5F6}"/>
              </a:ext>
            </a:extLst>
          </p:cNvPr>
          <p:cNvSpPr txBox="1"/>
          <p:nvPr/>
        </p:nvSpPr>
        <p:spPr>
          <a:xfrm>
            <a:off x="-573654" y="4053331"/>
            <a:ext cx="121920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cs typeface="Calibri" panose="020F0502020204030204" pitchFamily="34" charset="0"/>
              </a:rPr>
              <a:t>DRIVERLESS AUTONOMOUS CAR</a:t>
            </a:r>
            <a:endParaRPr lang="ko-KR" altLang="en-US" sz="3200" dirty="0">
              <a:solidFill>
                <a:schemeClr val="bg1">
                  <a:lumMod val="85000"/>
                </a:schemeClr>
              </a:solidFill>
              <a:cs typeface="Calibri" panose="020F0502020204030204" pitchFamily="34" charset="0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7F9AE4C-70D2-456A-8D2A-33731B328119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6" name="Picture 8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71468C1-E0F3-491A-8ED2-A62519CB37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" y="5849703"/>
            <a:ext cx="1063112" cy="10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61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Box 121">
            <a:extLst>
              <a:ext uri="{FF2B5EF4-FFF2-40B4-BE49-F238E27FC236}">
                <a16:creationId xmlns:a16="http://schemas.microsoft.com/office/drawing/2014/main" id="{CC8905E8-278A-4BD2-B75B-0CAAFBDB26F1}"/>
              </a:ext>
            </a:extLst>
          </p:cNvPr>
          <p:cNvSpPr txBox="1"/>
          <p:nvPr/>
        </p:nvSpPr>
        <p:spPr>
          <a:xfrm>
            <a:off x="1797254" y="1639223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2">
                    <a:lumMod val="60000"/>
                    <a:lumOff val="40000"/>
                  </a:schemeClr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tx2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BEEEB66-0819-4EF7-B983-0AFE673F7D27}"/>
              </a:ext>
            </a:extLst>
          </p:cNvPr>
          <p:cNvSpPr txBox="1"/>
          <p:nvPr/>
        </p:nvSpPr>
        <p:spPr>
          <a:xfrm>
            <a:off x="2755350" y="1726036"/>
            <a:ext cx="5737181" cy="519351"/>
          </a:xfrm>
          <a:prstGeom prst="roundRect">
            <a:avLst>
              <a:gd name="adj" fmla="val 50000"/>
            </a:avLst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Obstacle Avoidance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4E08AEC-260E-4620-A344-02DA4D7253FC}"/>
              </a:ext>
            </a:extLst>
          </p:cNvPr>
          <p:cNvSpPr txBox="1"/>
          <p:nvPr/>
        </p:nvSpPr>
        <p:spPr>
          <a:xfrm>
            <a:off x="2668384" y="2501593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63675F2-9A72-4B96-9291-9F0BED2AF5D7}"/>
              </a:ext>
            </a:extLst>
          </p:cNvPr>
          <p:cNvSpPr txBox="1"/>
          <p:nvPr/>
        </p:nvSpPr>
        <p:spPr>
          <a:xfrm>
            <a:off x="3626480" y="2570123"/>
            <a:ext cx="5737181" cy="51935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Robot Gripper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DC92E20-0B25-47A5-9ABF-8CBCF8F31CF5}"/>
              </a:ext>
            </a:extLst>
          </p:cNvPr>
          <p:cNvSpPr txBox="1"/>
          <p:nvPr/>
        </p:nvSpPr>
        <p:spPr>
          <a:xfrm>
            <a:off x="3510555" y="3318839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B2A0BE8-4E1C-478F-AE7B-D913C667D3CA}"/>
              </a:ext>
            </a:extLst>
          </p:cNvPr>
          <p:cNvSpPr txBox="1"/>
          <p:nvPr/>
        </p:nvSpPr>
        <p:spPr>
          <a:xfrm>
            <a:off x="4590251" y="3413980"/>
            <a:ext cx="5737181" cy="519351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Line Follower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775E27B-4D35-43D7-8422-85D445BDB7E1}"/>
              </a:ext>
            </a:extLst>
          </p:cNvPr>
          <p:cNvSpPr txBox="1"/>
          <p:nvPr/>
        </p:nvSpPr>
        <p:spPr>
          <a:xfrm>
            <a:off x="4468651" y="4215760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5">
                    <a:lumMod val="60000"/>
                    <a:lumOff val="40000"/>
                  </a:schemeClr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accent5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4AE23BF-9144-41BB-82CF-6D901195B783}"/>
              </a:ext>
            </a:extLst>
          </p:cNvPr>
          <p:cNvSpPr txBox="1"/>
          <p:nvPr/>
        </p:nvSpPr>
        <p:spPr>
          <a:xfrm>
            <a:off x="6382362" y="5195083"/>
            <a:ext cx="5737181" cy="519351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Human Machine Interaction – Raspberry Pi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68BD258-A984-4669-AC65-703AC7388EAB}"/>
              </a:ext>
            </a:extLst>
          </p:cNvPr>
          <p:cNvGrpSpPr/>
          <p:nvPr/>
        </p:nvGrpSpPr>
        <p:grpSpPr>
          <a:xfrm>
            <a:off x="9250953" y="391110"/>
            <a:ext cx="2586181" cy="995844"/>
            <a:chOff x="404623" y="2947617"/>
            <a:chExt cx="8543357" cy="3289735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50057E2-7A8B-4E98-B6BA-66A9C5056E5D}"/>
                </a:ext>
              </a:extLst>
            </p:cNvPr>
            <p:cNvSpPr/>
            <p:nvPr/>
          </p:nvSpPr>
          <p:spPr>
            <a:xfrm>
              <a:off x="404623" y="2947617"/>
              <a:ext cx="8543357" cy="2608811"/>
            </a:xfrm>
            <a:custGeom>
              <a:avLst/>
              <a:gdLst>
                <a:gd name="connsiteX0" fmla="*/ 64619 w 8543357"/>
                <a:gd name="connsiteY0" fmla="*/ 1683850 h 2608811"/>
                <a:gd name="connsiteX1" fmla="*/ 64619 w 8543357"/>
                <a:gd name="connsiteY1" fmla="*/ 1922096 h 2608811"/>
                <a:gd name="connsiteX2" fmla="*/ 148706 w 8543357"/>
                <a:gd name="connsiteY2" fmla="*/ 2006183 h 2608811"/>
                <a:gd name="connsiteX3" fmla="*/ 520093 w 8543357"/>
                <a:gd name="connsiteY3" fmla="*/ 2006183 h 2608811"/>
                <a:gd name="connsiteX4" fmla="*/ 562136 w 8543357"/>
                <a:gd name="connsiteY4" fmla="*/ 1978154 h 2608811"/>
                <a:gd name="connsiteX5" fmla="*/ 667241 w 8543357"/>
                <a:gd name="connsiteY5" fmla="*/ 1831006 h 2608811"/>
                <a:gd name="connsiteX6" fmla="*/ 625197 w 8543357"/>
                <a:gd name="connsiteY6" fmla="*/ 1683850 h 2608811"/>
                <a:gd name="connsiteX7" fmla="*/ 64619 w 8543357"/>
                <a:gd name="connsiteY7" fmla="*/ 1683850 h 2608811"/>
                <a:gd name="connsiteX8" fmla="*/ 4556251 w 8543357"/>
                <a:gd name="connsiteY8" fmla="*/ 1270428 h 2608811"/>
                <a:gd name="connsiteX9" fmla="*/ 4514208 w 8543357"/>
                <a:gd name="connsiteY9" fmla="*/ 1284443 h 2608811"/>
                <a:gd name="connsiteX10" fmla="*/ 4514208 w 8543357"/>
                <a:gd name="connsiteY10" fmla="*/ 2195382 h 2608811"/>
                <a:gd name="connsiteX11" fmla="*/ 4556251 w 8543357"/>
                <a:gd name="connsiteY11" fmla="*/ 2209396 h 2608811"/>
                <a:gd name="connsiteX12" fmla="*/ 4598295 w 8543357"/>
                <a:gd name="connsiteY12" fmla="*/ 2195382 h 2608811"/>
                <a:gd name="connsiteX13" fmla="*/ 4598295 w 8543357"/>
                <a:gd name="connsiteY13" fmla="*/ 1284443 h 2608811"/>
                <a:gd name="connsiteX14" fmla="*/ 4556251 w 8543357"/>
                <a:gd name="connsiteY14" fmla="*/ 1270428 h 2608811"/>
                <a:gd name="connsiteX15" fmla="*/ 8153579 w 8543357"/>
                <a:gd name="connsiteY15" fmla="*/ 1033056 h 2608811"/>
                <a:gd name="connsiteX16" fmla="*/ 8038838 w 8543357"/>
                <a:gd name="connsiteY16" fmla="*/ 1067215 h 2608811"/>
                <a:gd name="connsiteX17" fmla="*/ 7814607 w 8543357"/>
                <a:gd name="connsiteY17" fmla="*/ 1417576 h 2608811"/>
                <a:gd name="connsiteX18" fmla="*/ 7912708 w 8543357"/>
                <a:gd name="connsiteY18" fmla="*/ 1557721 h 2608811"/>
                <a:gd name="connsiteX19" fmla="*/ 8087884 w 8543357"/>
                <a:gd name="connsiteY19" fmla="*/ 1557721 h 2608811"/>
                <a:gd name="connsiteX20" fmla="*/ 8221025 w 8543357"/>
                <a:gd name="connsiteY20" fmla="*/ 1403562 h 2608811"/>
                <a:gd name="connsiteX21" fmla="*/ 8221025 w 8543357"/>
                <a:gd name="connsiteY21" fmla="*/ 1109258 h 2608811"/>
                <a:gd name="connsiteX22" fmla="*/ 8153579 w 8543357"/>
                <a:gd name="connsiteY22" fmla="*/ 1033056 h 2608811"/>
                <a:gd name="connsiteX23" fmla="*/ 2916554 w 8543357"/>
                <a:gd name="connsiteY23" fmla="*/ 587330 h 2608811"/>
                <a:gd name="connsiteX24" fmla="*/ 2866084 w 8543357"/>
                <a:gd name="connsiteY24" fmla="*/ 616567 h 2608811"/>
                <a:gd name="connsiteX25" fmla="*/ 2580210 w 8543357"/>
                <a:gd name="connsiteY25" fmla="*/ 807951 h 2608811"/>
                <a:gd name="connsiteX26" fmla="*/ 2545176 w 8543357"/>
                <a:gd name="connsiteY26" fmla="*/ 955106 h 2608811"/>
                <a:gd name="connsiteX27" fmla="*/ 2916554 w 8543357"/>
                <a:gd name="connsiteY27" fmla="*/ 955106 h 2608811"/>
                <a:gd name="connsiteX28" fmla="*/ 6483234 w 8543357"/>
                <a:gd name="connsiteY28" fmla="*/ 379721 h 2608811"/>
                <a:gd name="connsiteX29" fmla="*/ 6483234 w 8543357"/>
                <a:gd name="connsiteY29" fmla="*/ 955106 h 2608811"/>
                <a:gd name="connsiteX30" fmla="*/ 7169941 w 8543357"/>
                <a:gd name="connsiteY30" fmla="*/ 955106 h 2608811"/>
                <a:gd name="connsiteX31" fmla="*/ 7120887 w 8543357"/>
                <a:gd name="connsiteY31" fmla="*/ 674818 h 2608811"/>
                <a:gd name="connsiteX32" fmla="*/ 6653454 w 8543357"/>
                <a:gd name="connsiteY32" fmla="*/ 426535 h 2608811"/>
                <a:gd name="connsiteX33" fmla="*/ 4514208 w 8543357"/>
                <a:gd name="connsiteY33" fmla="*/ 213698 h 2608811"/>
                <a:gd name="connsiteX34" fmla="*/ 4374787 w 8543357"/>
                <a:gd name="connsiteY34" fmla="*/ 218539 h 2608811"/>
                <a:gd name="connsiteX35" fmla="*/ 4226908 w 8543357"/>
                <a:gd name="connsiteY35" fmla="*/ 226355 h 2608811"/>
                <a:gd name="connsiteX36" fmla="*/ 3034107 w 8543357"/>
                <a:gd name="connsiteY36" fmla="*/ 519233 h 2608811"/>
                <a:gd name="connsiteX37" fmla="*/ 3000641 w 8543357"/>
                <a:gd name="connsiteY37" fmla="*/ 538620 h 2608811"/>
                <a:gd name="connsiteX38" fmla="*/ 3000641 w 8543357"/>
                <a:gd name="connsiteY38" fmla="*/ 955106 h 2608811"/>
                <a:gd name="connsiteX39" fmla="*/ 4514208 w 8543357"/>
                <a:gd name="connsiteY39" fmla="*/ 955106 h 2608811"/>
                <a:gd name="connsiteX40" fmla="*/ 4761218 w 8543357"/>
                <a:gd name="connsiteY40" fmla="*/ 208991 h 2608811"/>
                <a:gd name="connsiteX41" fmla="*/ 4598295 w 8543357"/>
                <a:gd name="connsiteY41" fmla="*/ 211751 h 2608811"/>
                <a:gd name="connsiteX42" fmla="*/ 4598295 w 8543357"/>
                <a:gd name="connsiteY42" fmla="*/ 955106 h 2608811"/>
                <a:gd name="connsiteX43" fmla="*/ 6399147 w 8543357"/>
                <a:gd name="connsiteY43" fmla="*/ 955106 h 2608811"/>
                <a:gd name="connsiteX44" fmla="*/ 6399147 w 8543357"/>
                <a:gd name="connsiteY44" fmla="*/ 356596 h 2608811"/>
                <a:gd name="connsiteX45" fmla="*/ 6353426 w 8543357"/>
                <a:gd name="connsiteY45" fmla="*/ 344022 h 2608811"/>
                <a:gd name="connsiteX46" fmla="*/ 4761218 w 8543357"/>
                <a:gd name="connsiteY46" fmla="*/ 208991 h 2608811"/>
                <a:gd name="connsiteX47" fmla="*/ 4770242 w 8543357"/>
                <a:gd name="connsiteY47" fmla="*/ 2 h 2608811"/>
                <a:gd name="connsiteX48" fmla="*/ 7534317 w 8543357"/>
                <a:gd name="connsiteY48" fmla="*/ 681821 h 2608811"/>
                <a:gd name="connsiteX49" fmla="*/ 7688476 w 8543357"/>
                <a:gd name="connsiteY49" fmla="*/ 737879 h 2608811"/>
                <a:gd name="connsiteX50" fmla="*/ 8192996 w 8543357"/>
                <a:gd name="connsiteY50" fmla="*/ 737879 h 2608811"/>
                <a:gd name="connsiteX51" fmla="*/ 8305111 w 8543357"/>
                <a:gd name="connsiteY51" fmla="*/ 849994 h 2608811"/>
                <a:gd name="connsiteX52" fmla="*/ 8305111 w 8543357"/>
                <a:gd name="connsiteY52" fmla="*/ 1557727 h 2608811"/>
                <a:gd name="connsiteX53" fmla="*/ 8543357 w 8543357"/>
                <a:gd name="connsiteY53" fmla="*/ 1767944 h 2608811"/>
                <a:gd name="connsiteX54" fmla="*/ 8543357 w 8543357"/>
                <a:gd name="connsiteY54" fmla="*/ 2370565 h 2608811"/>
                <a:gd name="connsiteX55" fmla="*/ 7975776 w 8543357"/>
                <a:gd name="connsiteY55" fmla="*/ 2608811 h 2608811"/>
                <a:gd name="connsiteX56" fmla="*/ 7625415 w 8543357"/>
                <a:gd name="connsiteY56" fmla="*/ 2608811 h 2608811"/>
                <a:gd name="connsiteX57" fmla="*/ 6917682 w 8543357"/>
                <a:gd name="connsiteY57" fmla="*/ 1901078 h 2608811"/>
                <a:gd name="connsiteX58" fmla="*/ 6209949 w 8543357"/>
                <a:gd name="connsiteY58" fmla="*/ 2608811 h 2608811"/>
                <a:gd name="connsiteX59" fmla="*/ 2299928 w 8543357"/>
                <a:gd name="connsiteY59" fmla="*/ 2608811 h 2608811"/>
                <a:gd name="connsiteX60" fmla="*/ 2299928 w 8543357"/>
                <a:gd name="connsiteY60" fmla="*/ 2594796 h 2608811"/>
                <a:gd name="connsiteX61" fmla="*/ 1592193 w 8543357"/>
                <a:gd name="connsiteY61" fmla="*/ 1887063 h 2608811"/>
                <a:gd name="connsiteX62" fmla="*/ 884460 w 8543357"/>
                <a:gd name="connsiteY62" fmla="*/ 2594796 h 2608811"/>
                <a:gd name="connsiteX63" fmla="*/ 884460 w 8543357"/>
                <a:gd name="connsiteY63" fmla="*/ 2608811 h 2608811"/>
                <a:gd name="connsiteX64" fmla="*/ 225789 w 8543357"/>
                <a:gd name="connsiteY64" fmla="*/ 2608811 h 2608811"/>
                <a:gd name="connsiteX65" fmla="*/ 1558 w 8543357"/>
                <a:gd name="connsiteY65" fmla="*/ 2391583 h 2608811"/>
                <a:gd name="connsiteX66" fmla="*/ 1558 w 8543357"/>
                <a:gd name="connsiteY66" fmla="*/ 1774948 h 2608811"/>
                <a:gd name="connsiteX67" fmla="*/ 506078 w 8543357"/>
                <a:gd name="connsiteY67" fmla="*/ 1333496 h 2608811"/>
                <a:gd name="connsiteX68" fmla="*/ 1991609 w 8543357"/>
                <a:gd name="connsiteY68" fmla="*/ 990139 h 2608811"/>
                <a:gd name="connsiteX69" fmla="*/ 2306931 w 8543357"/>
                <a:gd name="connsiteY69" fmla="*/ 786933 h 2608811"/>
                <a:gd name="connsiteX70" fmla="*/ 4268952 w 8543357"/>
                <a:gd name="connsiteY70" fmla="*/ 2124 h 2608811"/>
                <a:gd name="connsiteX71" fmla="*/ 4770242 w 8543357"/>
                <a:gd name="connsiteY71" fmla="*/ 2 h 2608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8543357" h="2608811">
                  <a:moveTo>
                    <a:pt x="64619" y="1683850"/>
                  </a:moveTo>
                  <a:cubicBezTo>
                    <a:pt x="64619" y="1732905"/>
                    <a:pt x="64619" y="1831006"/>
                    <a:pt x="64619" y="1922096"/>
                  </a:cubicBezTo>
                  <a:cubicBezTo>
                    <a:pt x="64619" y="1971150"/>
                    <a:pt x="99659" y="2006183"/>
                    <a:pt x="148706" y="2006183"/>
                  </a:cubicBezTo>
                  <a:lnTo>
                    <a:pt x="520093" y="2006183"/>
                  </a:lnTo>
                  <a:cubicBezTo>
                    <a:pt x="534100" y="2006183"/>
                    <a:pt x="548114" y="1999179"/>
                    <a:pt x="562136" y="1978154"/>
                  </a:cubicBezTo>
                  <a:lnTo>
                    <a:pt x="667241" y="1831006"/>
                  </a:lnTo>
                  <a:cubicBezTo>
                    <a:pt x="702281" y="1774948"/>
                    <a:pt x="681255" y="1683850"/>
                    <a:pt x="625197" y="1683850"/>
                  </a:cubicBezTo>
                  <a:cubicBezTo>
                    <a:pt x="625197" y="1683850"/>
                    <a:pt x="78634" y="1683850"/>
                    <a:pt x="64619" y="1683850"/>
                  </a:cubicBezTo>
                  <a:close/>
                  <a:moveTo>
                    <a:pt x="4556251" y="1270428"/>
                  </a:moveTo>
                  <a:cubicBezTo>
                    <a:pt x="4535226" y="1270428"/>
                    <a:pt x="4514208" y="1277439"/>
                    <a:pt x="4514208" y="1284443"/>
                  </a:cubicBezTo>
                  <a:lnTo>
                    <a:pt x="4514208" y="2195382"/>
                  </a:lnTo>
                  <a:cubicBezTo>
                    <a:pt x="4514208" y="2202385"/>
                    <a:pt x="4535226" y="2209396"/>
                    <a:pt x="4556251" y="2209396"/>
                  </a:cubicBezTo>
                  <a:cubicBezTo>
                    <a:pt x="4577269" y="2209396"/>
                    <a:pt x="4591291" y="2202385"/>
                    <a:pt x="4598295" y="2195382"/>
                  </a:cubicBezTo>
                  <a:lnTo>
                    <a:pt x="4598295" y="1284443"/>
                  </a:lnTo>
                  <a:cubicBezTo>
                    <a:pt x="4598295" y="1277439"/>
                    <a:pt x="4577269" y="1270428"/>
                    <a:pt x="4556251" y="1270428"/>
                  </a:cubicBezTo>
                  <a:close/>
                  <a:moveTo>
                    <a:pt x="8153579" y="1033056"/>
                  </a:moveTo>
                  <a:cubicBezTo>
                    <a:pt x="8115915" y="1025173"/>
                    <a:pt x="8070368" y="1035684"/>
                    <a:pt x="8038838" y="1067215"/>
                  </a:cubicBezTo>
                  <a:cubicBezTo>
                    <a:pt x="7912708" y="1179330"/>
                    <a:pt x="7863661" y="1291446"/>
                    <a:pt x="7814607" y="1417576"/>
                  </a:cubicBezTo>
                  <a:cubicBezTo>
                    <a:pt x="7786578" y="1487649"/>
                    <a:pt x="7835632" y="1557721"/>
                    <a:pt x="7912708" y="1557721"/>
                  </a:cubicBezTo>
                  <a:lnTo>
                    <a:pt x="8087884" y="1557721"/>
                  </a:lnTo>
                  <a:cubicBezTo>
                    <a:pt x="8178982" y="1564732"/>
                    <a:pt x="8221025" y="1487649"/>
                    <a:pt x="8221025" y="1403562"/>
                  </a:cubicBezTo>
                  <a:lnTo>
                    <a:pt x="8221025" y="1109258"/>
                  </a:lnTo>
                  <a:cubicBezTo>
                    <a:pt x="8221025" y="1067215"/>
                    <a:pt x="8191243" y="1040939"/>
                    <a:pt x="8153579" y="1033056"/>
                  </a:cubicBezTo>
                  <a:close/>
                  <a:moveTo>
                    <a:pt x="2916554" y="587330"/>
                  </a:moveTo>
                  <a:lnTo>
                    <a:pt x="2866084" y="616567"/>
                  </a:lnTo>
                  <a:cubicBezTo>
                    <a:pt x="2760209" y="682260"/>
                    <a:pt x="2666049" y="748390"/>
                    <a:pt x="2580210" y="807951"/>
                  </a:cubicBezTo>
                  <a:cubicBezTo>
                    <a:pt x="2545176" y="835980"/>
                    <a:pt x="2482107" y="955106"/>
                    <a:pt x="2545176" y="955106"/>
                  </a:cubicBezTo>
                  <a:lnTo>
                    <a:pt x="2916554" y="955106"/>
                  </a:lnTo>
                  <a:close/>
                  <a:moveTo>
                    <a:pt x="6483234" y="379721"/>
                  </a:moveTo>
                  <a:lnTo>
                    <a:pt x="6483234" y="955106"/>
                  </a:lnTo>
                  <a:lnTo>
                    <a:pt x="7169941" y="955106"/>
                  </a:lnTo>
                  <a:cubicBezTo>
                    <a:pt x="7254028" y="955106"/>
                    <a:pt x="7261031" y="800948"/>
                    <a:pt x="7120887" y="674818"/>
                  </a:cubicBezTo>
                  <a:cubicBezTo>
                    <a:pt x="7004065" y="571243"/>
                    <a:pt x="6841909" y="490023"/>
                    <a:pt x="6653454" y="426535"/>
                  </a:cubicBezTo>
                  <a:close/>
                  <a:moveTo>
                    <a:pt x="4514208" y="213698"/>
                  </a:moveTo>
                  <a:lnTo>
                    <a:pt x="4374787" y="218539"/>
                  </a:lnTo>
                  <a:cubicBezTo>
                    <a:pt x="4280968" y="222592"/>
                    <a:pt x="4226908" y="226355"/>
                    <a:pt x="4226908" y="226355"/>
                  </a:cubicBezTo>
                  <a:cubicBezTo>
                    <a:pt x="3710128" y="226355"/>
                    <a:pt x="3330204" y="360477"/>
                    <a:pt x="3034107" y="519233"/>
                  </a:cubicBezTo>
                  <a:lnTo>
                    <a:pt x="3000641" y="538620"/>
                  </a:lnTo>
                  <a:lnTo>
                    <a:pt x="3000641" y="955106"/>
                  </a:lnTo>
                  <a:lnTo>
                    <a:pt x="4514208" y="955106"/>
                  </a:lnTo>
                  <a:close/>
                  <a:moveTo>
                    <a:pt x="4761218" y="208991"/>
                  </a:moveTo>
                  <a:lnTo>
                    <a:pt x="4598295" y="211751"/>
                  </a:lnTo>
                  <a:lnTo>
                    <a:pt x="4598295" y="955106"/>
                  </a:lnTo>
                  <a:lnTo>
                    <a:pt x="6399147" y="955106"/>
                  </a:lnTo>
                  <a:lnTo>
                    <a:pt x="6399147" y="356596"/>
                  </a:lnTo>
                  <a:lnTo>
                    <a:pt x="6353426" y="344022"/>
                  </a:lnTo>
                  <a:cubicBezTo>
                    <a:pt x="5828439" y="226736"/>
                    <a:pt x="5198565" y="205816"/>
                    <a:pt x="4761218" y="208991"/>
                  </a:cubicBezTo>
                  <a:close/>
                  <a:moveTo>
                    <a:pt x="4770242" y="2"/>
                  </a:moveTo>
                  <a:cubicBezTo>
                    <a:pt x="5907985" y="-288"/>
                    <a:pt x="6823084" y="56427"/>
                    <a:pt x="7534317" y="681821"/>
                  </a:cubicBezTo>
                  <a:cubicBezTo>
                    <a:pt x="7576361" y="716861"/>
                    <a:pt x="7632418" y="737879"/>
                    <a:pt x="7688476" y="737879"/>
                  </a:cubicBezTo>
                  <a:lnTo>
                    <a:pt x="8192996" y="737879"/>
                  </a:lnTo>
                  <a:cubicBezTo>
                    <a:pt x="8256065" y="737879"/>
                    <a:pt x="8305111" y="786933"/>
                    <a:pt x="8305111" y="849994"/>
                  </a:cubicBezTo>
                  <a:lnTo>
                    <a:pt x="8305111" y="1557727"/>
                  </a:lnTo>
                  <a:cubicBezTo>
                    <a:pt x="8431241" y="1557727"/>
                    <a:pt x="8536353" y="1655829"/>
                    <a:pt x="8543357" y="1767944"/>
                  </a:cubicBezTo>
                  <a:lnTo>
                    <a:pt x="8543357" y="2370565"/>
                  </a:lnTo>
                  <a:lnTo>
                    <a:pt x="7975776" y="2608811"/>
                  </a:lnTo>
                  <a:lnTo>
                    <a:pt x="7625415" y="2608811"/>
                  </a:lnTo>
                  <a:cubicBezTo>
                    <a:pt x="7625415" y="2216406"/>
                    <a:pt x="7310086" y="1901078"/>
                    <a:pt x="6917682" y="1901078"/>
                  </a:cubicBezTo>
                  <a:cubicBezTo>
                    <a:pt x="6525277" y="1901078"/>
                    <a:pt x="6209949" y="2216406"/>
                    <a:pt x="6209949" y="2608811"/>
                  </a:cubicBezTo>
                  <a:lnTo>
                    <a:pt x="2299928" y="2608811"/>
                  </a:lnTo>
                  <a:cubicBezTo>
                    <a:pt x="2299928" y="2608811"/>
                    <a:pt x="2299928" y="2601800"/>
                    <a:pt x="2299928" y="2594796"/>
                  </a:cubicBezTo>
                  <a:cubicBezTo>
                    <a:pt x="2299928" y="2202392"/>
                    <a:pt x="1984598" y="1887063"/>
                    <a:pt x="1592193" y="1887063"/>
                  </a:cubicBezTo>
                  <a:cubicBezTo>
                    <a:pt x="1199789" y="1887063"/>
                    <a:pt x="884460" y="2202392"/>
                    <a:pt x="884460" y="2594796"/>
                  </a:cubicBezTo>
                  <a:cubicBezTo>
                    <a:pt x="884460" y="2594796"/>
                    <a:pt x="884460" y="2601800"/>
                    <a:pt x="884460" y="2608811"/>
                  </a:cubicBezTo>
                  <a:lnTo>
                    <a:pt x="225789" y="2608811"/>
                  </a:lnTo>
                  <a:cubicBezTo>
                    <a:pt x="106662" y="2608811"/>
                    <a:pt x="1558" y="2510710"/>
                    <a:pt x="1558" y="2391583"/>
                  </a:cubicBezTo>
                  <a:lnTo>
                    <a:pt x="1558" y="1774948"/>
                  </a:lnTo>
                  <a:cubicBezTo>
                    <a:pt x="1558" y="1774948"/>
                    <a:pt x="-54500" y="1480644"/>
                    <a:pt x="506078" y="1333496"/>
                  </a:cubicBezTo>
                  <a:cubicBezTo>
                    <a:pt x="912497" y="1228384"/>
                    <a:pt x="1592193" y="1095251"/>
                    <a:pt x="1991609" y="990139"/>
                  </a:cubicBezTo>
                  <a:cubicBezTo>
                    <a:pt x="2159782" y="948095"/>
                    <a:pt x="2215835" y="864009"/>
                    <a:pt x="2306931" y="786933"/>
                  </a:cubicBezTo>
                  <a:cubicBezTo>
                    <a:pt x="2573206" y="555691"/>
                    <a:pt x="3365024" y="9128"/>
                    <a:pt x="4268952" y="2124"/>
                  </a:cubicBezTo>
                  <a:cubicBezTo>
                    <a:pt x="4440629" y="1248"/>
                    <a:pt x="4607708" y="43"/>
                    <a:pt x="4770242" y="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7800356-7640-4383-B3E3-42BBF094F9F1}"/>
                </a:ext>
              </a:extLst>
            </p:cNvPr>
            <p:cNvSpPr/>
            <p:nvPr/>
          </p:nvSpPr>
          <p:spPr>
            <a:xfrm>
              <a:off x="1317119" y="4876723"/>
              <a:ext cx="1345387" cy="1338376"/>
            </a:xfrm>
            <a:custGeom>
              <a:avLst/>
              <a:gdLst>
                <a:gd name="connsiteX0" fmla="*/ 672694 w 1345387"/>
                <a:gd name="connsiteY0" fmla="*/ 487648 h 1338376"/>
                <a:gd name="connsiteX1" fmla="*/ 854235 w 1345387"/>
                <a:gd name="connsiteY1" fmla="*/ 669189 h 1338376"/>
                <a:gd name="connsiteX2" fmla="*/ 672694 w 1345387"/>
                <a:gd name="connsiteY2" fmla="*/ 850730 h 1338376"/>
                <a:gd name="connsiteX3" fmla="*/ 491153 w 1345387"/>
                <a:gd name="connsiteY3" fmla="*/ 669189 h 1338376"/>
                <a:gd name="connsiteX4" fmla="*/ 672694 w 1345387"/>
                <a:gd name="connsiteY4" fmla="*/ 487648 h 1338376"/>
                <a:gd name="connsiteX5" fmla="*/ 669576 w 1345387"/>
                <a:gd name="connsiteY5" fmla="*/ 342312 h 1338376"/>
                <a:gd name="connsiteX6" fmla="*/ 441658 w 1345387"/>
                <a:gd name="connsiteY6" fmla="*/ 436721 h 1338376"/>
                <a:gd name="connsiteX7" fmla="*/ 441651 w 1345387"/>
                <a:gd name="connsiteY7" fmla="*/ 892562 h 1338376"/>
                <a:gd name="connsiteX8" fmla="*/ 897499 w 1345387"/>
                <a:gd name="connsiteY8" fmla="*/ 892562 h 1338376"/>
                <a:gd name="connsiteX9" fmla="*/ 897499 w 1345387"/>
                <a:gd name="connsiteY9" fmla="*/ 436721 h 1338376"/>
                <a:gd name="connsiteX10" fmla="*/ 669576 w 1345387"/>
                <a:gd name="connsiteY10" fmla="*/ 342312 h 1338376"/>
                <a:gd name="connsiteX11" fmla="*/ 672693 w 1345387"/>
                <a:gd name="connsiteY11" fmla="*/ 0 h 1338376"/>
                <a:gd name="connsiteX12" fmla="*/ 1345387 w 1345387"/>
                <a:gd name="connsiteY12" fmla="*/ 672693 h 1338376"/>
                <a:gd name="connsiteX13" fmla="*/ 1345387 w 1345387"/>
                <a:gd name="connsiteY13" fmla="*/ 686708 h 1338376"/>
                <a:gd name="connsiteX14" fmla="*/ 672693 w 1345387"/>
                <a:gd name="connsiteY14" fmla="*/ 1338376 h 1338376"/>
                <a:gd name="connsiteX15" fmla="*/ 0 w 1345387"/>
                <a:gd name="connsiteY15" fmla="*/ 686708 h 1338376"/>
                <a:gd name="connsiteX16" fmla="*/ 0 w 1345387"/>
                <a:gd name="connsiteY16" fmla="*/ 672693 h 1338376"/>
                <a:gd name="connsiteX17" fmla="*/ 672693 w 1345387"/>
                <a:gd name="connsiteY17" fmla="*/ 0 h 133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5387" h="1338376">
                  <a:moveTo>
                    <a:pt x="672694" y="487648"/>
                  </a:moveTo>
                  <a:cubicBezTo>
                    <a:pt x="772956" y="487648"/>
                    <a:pt x="854235" y="568927"/>
                    <a:pt x="854235" y="669189"/>
                  </a:cubicBezTo>
                  <a:cubicBezTo>
                    <a:pt x="854235" y="769451"/>
                    <a:pt x="772956" y="850730"/>
                    <a:pt x="672694" y="850730"/>
                  </a:cubicBezTo>
                  <a:cubicBezTo>
                    <a:pt x="572432" y="850730"/>
                    <a:pt x="491153" y="769451"/>
                    <a:pt x="491153" y="669189"/>
                  </a:cubicBezTo>
                  <a:cubicBezTo>
                    <a:pt x="491153" y="568927"/>
                    <a:pt x="572432" y="487648"/>
                    <a:pt x="672694" y="487648"/>
                  </a:cubicBezTo>
                  <a:close/>
                  <a:moveTo>
                    <a:pt x="669576" y="342312"/>
                  </a:moveTo>
                  <a:cubicBezTo>
                    <a:pt x="587085" y="342312"/>
                    <a:pt x="504595" y="373782"/>
                    <a:pt x="441658" y="436721"/>
                  </a:cubicBezTo>
                  <a:cubicBezTo>
                    <a:pt x="315778" y="562594"/>
                    <a:pt x="315778" y="766683"/>
                    <a:pt x="441651" y="892562"/>
                  </a:cubicBezTo>
                  <a:cubicBezTo>
                    <a:pt x="567531" y="1018442"/>
                    <a:pt x="771619" y="1018435"/>
                    <a:pt x="897499" y="892562"/>
                  </a:cubicBezTo>
                  <a:cubicBezTo>
                    <a:pt x="1023372" y="766683"/>
                    <a:pt x="1023372" y="562594"/>
                    <a:pt x="897499" y="436721"/>
                  </a:cubicBezTo>
                  <a:cubicBezTo>
                    <a:pt x="834559" y="373782"/>
                    <a:pt x="752067" y="342312"/>
                    <a:pt x="669576" y="342312"/>
                  </a:cubicBezTo>
                  <a:close/>
                  <a:moveTo>
                    <a:pt x="672693" y="0"/>
                  </a:moveTo>
                  <a:cubicBezTo>
                    <a:pt x="1037069" y="0"/>
                    <a:pt x="1338376" y="301307"/>
                    <a:pt x="1345387" y="672693"/>
                  </a:cubicBezTo>
                  <a:cubicBezTo>
                    <a:pt x="1345387" y="672693"/>
                    <a:pt x="1345387" y="679697"/>
                    <a:pt x="1345387" y="686708"/>
                  </a:cubicBezTo>
                  <a:cubicBezTo>
                    <a:pt x="1331372" y="1044072"/>
                    <a:pt x="1037069" y="1338376"/>
                    <a:pt x="672693" y="1338376"/>
                  </a:cubicBezTo>
                  <a:cubicBezTo>
                    <a:pt x="308318" y="1338376"/>
                    <a:pt x="7004" y="1051083"/>
                    <a:pt x="0" y="686708"/>
                  </a:cubicBezTo>
                  <a:cubicBezTo>
                    <a:pt x="0" y="686708"/>
                    <a:pt x="0" y="679697"/>
                    <a:pt x="0" y="672693"/>
                  </a:cubicBezTo>
                  <a:cubicBezTo>
                    <a:pt x="0" y="301307"/>
                    <a:pt x="301307" y="0"/>
                    <a:pt x="67269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273FF5A-EA68-4CE9-A71A-769026BB9057}"/>
                </a:ext>
              </a:extLst>
            </p:cNvPr>
            <p:cNvSpPr/>
            <p:nvPr/>
          </p:nvSpPr>
          <p:spPr>
            <a:xfrm>
              <a:off x="6660387" y="4898976"/>
              <a:ext cx="1345387" cy="1338376"/>
            </a:xfrm>
            <a:custGeom>
              <a:avLst/>
              <a:gdLst>
                <a:gd name="connsiteX0" fmla="*/ 672694 w 1345387"/>
                <a:gd name="connsiteY0" fmla="*/ 487648 h 1338376"/>
                <a:gd name="connsiteX1" fmla="*/ 854235 w 1345387"/>
                <a:gd name="connsiteY1" fmla="*/ 669189 h 1338376"/>
                <a:gd name="connsiteX2" fmla="*/ 672694 w 1345387"/>
                <a:gd name="connsiteY2" fmla="*/ 850730 h 1338376"/>
                <a:gd name="connsiteX3" fmla="*/ 491153 w 1345387"/>
                <a:gd name="connsiteY3" fmla="*/ 669189 h 1338376"/>
                <a:gd name="connsiteX4" fmla="*/ 672694 w 1345387"/>
                <a:gd name="connsiteY4" fmla="*/ 487648 h 1338376"/>
                <a:gd name="connsiteX5" fmla="*/ 669576 w 1345387"/>
                <a:gd name="connsiteY5" fmla="*/ 342312 h 1338376"/>
                <a:gd name="connsiteX6" fmla="*/ 441658 w 1345387"/>
                <a:gd name="connsiteY6" fmla="*/ 436721 h 1338376"/>
                <a:gd name="connsiteX7" fmla="*/ 441651 w 1345387"/>
                <a:gd name="connsiteY7" fmla="*/ 892562 h 1338376"/>
                <a:gd name="connsiteX8" fmla="*/ 897499 w 1345387"/>
                <a:gd name="connsiteY8" fmla="*/ 892562 h 1338376"/>
                <a:gd name="connsiteX9" fmla="*/ 897499 w 1345387"/>
                <a:gd name="connsiteY9" fmla="*/ 436721 h 1338376"/>
                <a:gd name="connsiteX10" fmla="*/ 669576 w 1345387"/>
                <a:gd name="connsiteY10" fmla="*/ 342312 h 1338376"/>
                <a:gd name="connsiteX11" fmla="*/ 672693 w 1345387"/>
                <a:gd name="connsiteY11" fmla="*/ 0 h 1338376"/>
                <a:gd name="connsiteX12" fmla="*/ 1345387 w 1345387"/>
                <a:gd name="connsiteY12" fmla="*/ 672693 h 1338376"/>
                <a:gd name="connsiteX13" fmla="*/ 1345387 w 1345387"/>
                <a:gd name="connsiteY13" fmla="*/ 686708 h 1338376"/>
                <a:gd name="connsiteX14" fmla="*/ 672693 w 1345387"/>
                <a:gd name="connsiteY14" fmla="*/ 1338376 h 1338376"/>
                <a:gd name="connsiteX15" fmla="*/ 0 w 1345387"/>
                <a:gd name="connsiteY15" fmla="*/ 686708 h 1338376"/>
                <a:gd name="connsiteX16" fmla="*/ 0 w 1345387"/>
                <a:gd name="connsiteY16" fmla="*/ 672693 h 1338376"/>
                <a:gd name="connsiteX17" fmla="*/ 672693 w 1345387"/>
                <a:gd name="connsiteY17" fmla="*/ 0 h 133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5387" h="1338376">
                  <a:moveTo>
                    <a:pt x="672694" y="487648"/>
                  </a:moveTo>
                  <a:cubicBezTo>
                    <a:pt x="772956" y="487648"/>
                    <a:pt x="854235" y="568927"/>
                    <a:pt x="854235" y="669189"/>
                  </a:cubicBezTo>
                  <a:cubicBezTo>
                    <a:pt x="854235" y="769451"/>
                    <a:pt x="772956" y="850730"/>
                    <a:pt x="672694" y="850730"/>
                  </a:cubicBezTo>
                  <a:cubicBezTo>
                    <a:pt x="572432" y="850730"/>
                    <a:pt x="491153" y="769451"/>
                    <a:pt x="491153" y="669189"/>
                  </a:cubicBezTo>
                  <a:cubicBezTo>
                    <a:pt x="491153" y="568927"/>
                    <a:pt x="572432" y="487648"/>
                    <a:pt x="672694" y="487648"/>
                  </a:cubicBezTo>
                  <a:close/>
                  <a:moveTo>
                    <a:pt x="669576" y="342312"/>
                  </a:moveTo>
                  <a:cubicBezTo>
                    <a:pt x="587085" y="342312"/>
                    <a:pt x="504595" y="373782"/>
                    <a:pt x="441658" y="436721"/>
                  </a:cubicBezTo>
                  <a:cubicBezTo>
                    <a:pt x="315778" y="562594"/>
                    <a:pt x="315778" y="766683"/>
                    <a:pt x="441651" y="892562"/>
                  </a:cubicBezTo>
                  <a:cubicBezTo>
                    <a:pt x="567531" y="1018442"/>
                    <a:pt x="771619" y="1018435"/>
                    <a:pt x="897499" y="892562"/>
                  </a:cubicBezTo>
                  <a:cubicBezTo>
                    <a:pt x="1023372" y="766683"/>
                    <a:pt x="1023372" y="562594"/>
                    <a:pt x="897499" y="436721"/>
                  </a:cubicBezTo>
                  <a:cubicBezTo>
                    <a:pt x="834559" y="373782"/>
                    <a:pt x="752067" y="342312"/>
                    <a:pt x="669576" y="342312"/>
                  </a:cubicBezTo>
                  <a:close/>
                  <a:moveTo>
                    <a:pt x="672693" y="0"/>
                  </a:moveTo>
                  <a:cubicBezTo>
                    <a:pt x="1037069" y="0"/>
                    <a:pt x="1338376" y="301307"/>
                    <a:pt x="1345387" y="672693"/>
                  </a:cubicBezTo>
                  <a:cubicBezTo>
                    <a:pt x="1345387" y="672693"/>
                    <a:pt x="1345387" y="679697"/>
                    <a:pt x="1345387" y="686708"/>
                  </a:cubicBezTo>
                  <a:cubicBezTo>
                    <a:pt x="1331372" y="1044072"/>
                    <a:pt x="1037069" y="1338376"/>
                    <a:pt x="672693" y="1338376"/>
                  </a:cubicBezTo>
                  <a:cubicBezTo>
                    <a:pt x="308318" y="1338376"/>
                    <a:pt x="7004" y="1051083"/>
                    <a:pt x="0" y="686708"/>
                  </a:cubicBezTo>
                  <a:cubicBezTo>
                    <a:pt x="0" y="686708"/>
                    <a:pt x="0" y="679697"/>
                    <a:pt x="0" y="672693"/>
                  </a:cubicBezTo>
                  <a:cubicBezTo>
                    <a:pt x="0" y="301307"/>
                    <a:pt x="301307" y="0"/>
                    <a:pt x="67269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2749CEE4-5DD3-4F5A-AB76-6C59B191A742}"/>
              </a:ext>
            </a:extLst>
          </p:cNvPr>
          <p:cNvGrpSpPr/>
          <p:nvPr/>
        </p:nvGrpSpPr>
        <p:grpSpPr>
          <a:xfrm>
            <a:off x="387787" y="2080992"/>
            <a:ext cx="1979431" cy="3296560"/>
            <a:chOff x="3832184" y="1890347"/>
            <a:chExt cx="2537664" cy="4226246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937468CB-78A0-40AB-AF51-ACD6B7DF6ABD}"/>
                </a:ext>
              </a:extLst>
            </p:cNvPr>
            <p:cNvGrpSpPr/>
            <p:nvPr/>
          </p:nvGrpSpPr>
          <p:grpSpPr>
            <a:xfrm flipH="1">
              <a:off x="5217892" y="4482968"/>
              <a:ext cx="524487" cy="1633625"/>
              <a:chOff x="4327928" y="4494196"/>
              <a:chExt cx="619256" cy="1928803"/>
            </a:xfrm>
          </p:grpSpPr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116D558-0A76-484F-A478-89DDA36E8326}"/>
                  </a:ext>
                </a:extLst>
              </p:cNvPr>
              <p:cNvSpPr/>
              <p:nvPr/>
            </p:nvSpPr>
            <p:spPr>
              <a:xfrm>
                <a:off x="4327928" y="6164976"/>
                <a:ext cx="619256" cy="258023"/>
              </a:xfrm>
              <a:custGeom>
                <a:avLst/>
                <a:gdLst>
                  <a:gd name="connsiteX0" fmla="*/ 191929 w 228600"/>
                  <a:gd name="connsiteY0" fmla="*/ 7144 h 95250"/>
                  <a:gd name="connsiteX1" fmla="*/ 43339 w 228600"/>
                  <a:gd name="connsiteY1" fmla="*/ 7144 h 95250"/>
                  <a:gd name="connsiteX2" fmla="*/ 7144 w 228600"/>
                  <a:gd name="connsiteY2" fmla="*/ 51911 h 95250"/>
                  <a:gd name="connsiteX3" fmla="*/ 43339 w 228600"/>
                  <a:gd name="connsiteY3" fmla="*/ 96679 h 95250"/>
                  <a:gd name="connsiteX4" fmla="*/ 191929 w 228600"/>
                  <a:gd name="connsiteY4" fmla="*/ 96679 h 95250"/>
                  <a:gd name="connsiteX5" fmla="*/ 228124 w 228600"/>
                  <a:gd name="connsiteY5" fmla="*/ 51911 h 95250"/>
                  <a:gd name="connsiteX6" fmla="*/ 191929 w 228600"/>
                  <a:gd name="connsiteY6" fmla="*/ 714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600" h="95250">
                    <a:moveTo>
                      <a:pt x="191929" y="7144"/>
                    </a:moveTo>
                    <a:lnTo>
                      <a:pt x="43339" y="7144"/>
                    </a:lnTo>
                    <a:cubicBezTo>
                      <a:pt x="23336" y="7144"/>
                      <a:pt x="7144" y="27146"/>
                      <a:pt x="7144" y="51911"/>
                    </a:cubicBezTo>
                    <a:cubicBezTo>
                      <a:pt x="7144" y="76676"/>
                      <a:pt x="23336" y="96679"/>
                      <a:pt x="43339" y="96679"/>
                    </a:cubicBezTo>
                    <a:lnTo>
                      <a:pt x="191929" y="96679"/>
                    </a:lnTo>
                    <a:cubicBezTo>
                      <a:pt x="211931" y="96679"/>
                      <a:pt x="228124" y="76676"/>
                      <a:pt x="228124" y="51911"/>
                    </a:cubicBezTo>
                    <a:cubicBezTo>
                      <a:pt x="228124" y="27146"/>
                      <a:pt x="211931" y="7144"/>
                      <a:pt x="191929" y="7144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2941DBBF-B0E2-4683-B529-0B4AE00B0752}"/>
                  </a:ext>
                </a:extLst>
              </p:cNvPr>
              <p:cNvSpPr/>
              <p:nvPr/>
            </p:nvSpPr>
            <p:spPr>
              <a:xfrm rot="588051">
                <a:off x="4623839" y="4494196"/>
                <a:ext cx="217892" cy="768475"/>
              </a:xfrm>
              <a:custGeom>
                <a:avLst/>
                <a:gdLst>
                  <a:gd name="connsiteX0" fmla="*/ 191929 w 228600"/>
                  <a:gd name="connsiteY0" fmla="*/ 7144 h 95250"/>
                  <a:gd name="connsiteX1" fmla="*/ 43339 w 228600"/>
                  <a:gd name="connsiteY1" fmla="*/ 7144 h 95250"/>
                  <a:gd name="connsiteX2" fmla="*/ 7144 w 228600"/>
                  <a:gd name="connsiteY2" fmla="*/ 51911 h 95250"/>
                  <a:gd name="connsiteX3" fmla="*/ 43339 w 228600"/>
                  <a:gd name="connsiteY3" fmla="*/ 96679 h 95250"/>
                  <a:gd name="connsiteX4" fmla="*/ 191929 w 228600"/>
                  <a:gd name="connsiteY4" fmla="*/ 96679 h 95250"/>
                  <a:gd name="connsiteX5" fmla="*/ 228124 w 228600"/>
                  <a:gd name="connsiteY5" fmla="*/ 51911 h 95250"/>
                  <a:gd name="connsiteX6" fmla="*/ 191929 w 228600"/>
                  <a:gd name="connsiteY6" fmla="*/ 714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600" h="95250">
                    <a:moveTo>
                      <a:pt x="191929" y="7144"/>
                    </a:moveTo>
                    <a:lnTo>
                      <a:pt x="43339" y="7144"/>
                    </a:lnTo>
                    <a:cubicBezTo>
                      <a:pt x="23336" y="7144"/>
                      <a:pt x="7144" y="27146"/>
                      <a:pt x="7144" y="51911"/>
                    </a:cubicBezTo>
                    <a:cubicBezTo>
                      <a:pt x="7144" y="76676"/>
                      <a:pt x="23336" y="96679"/>
                      <a:pt x="43339" y="96679"/>
                    </a:cubicBezTo>
                    <a:lnTo>
                      <a:pt x="191929" y="96679"/>
                    </a:lnTo>
                    <a:cubicBezTo>
                      <a:pt x="211931" y="96679"/>
                      <a:pt x="228124" y="76676"/>
                      <a:pt x="228124" y="51911"/>
                    </a:cubicBezTo>
                    <a:cubicBezTo>
                      <a:pt x="228124" y="27146"/>
                      <a:pt x="211931" y="7144"/>
                      <a:pt x="191929" y="714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6626E63D-FF71-4536-98A7-9FF88731F85D}"/>
                  </a:ext>
                </a:extLst>
              </p:cNvPr>
              <p:cNvSpPr/>
              <p:nvPr/>
            </p:nvSpPr>
            <p:spPr>
              <a:xfrm rot="20921205">
                <a:off x="4606985" y="5223974"/>
                <a:ext cx="217892" cy="844028"/>
              </a:xfrm>
              <a:custGeom>
                <a:avLst/>
                <a:gdLst>
                  <a:gd name="connsiteX0" fmla="*/ 191929 w 228600"/>
                  <a:gd name="connsiteY0" fmla="*/ 7144 h 95250"/>
                  <a:gd name="connsiteX1" fmla="*/ 43339 w 228600"/>
                  <a:gd name="connsiteY1" fmla="*/ 7144 h 95250"/>
                  <a:gd name="connsiteX2" fmla="*/ 7144 w 228600"/>
                  <a:gd name="connsiteY2" fmla="*/ 51911 h 95250"/>
                  <a:gd name="connsiteX3" fmla="*/ 43339 w 228600"/>
                  <a:gd name="connsiteY3" fmla="*/ 96679 h 95250"/>
                  <a:gd name="connsiteX4" fmla="*/ 191929 w 228600"/>
                  <a:gd name="connsiteY4" fmla="*/ 96679 h 95250"/>
                  <a:gd name="connsiteX5" fmla="*/ 228124 w 228600"/>
                  <a:gd name="connsiteY5" fmla="*/ 51911 h 95250"/>
                  <a:gd name="connsiteX6" fmla="*/ 191929 w 228600"/>
                  <a:gd name="connsiteY6" fmla="*/ 714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600" h="95250">
                    <a:moveTo>
                      <a:pt x="191929" y="7144"/>
                    </a:moveTo>
                    <a:lnTo>
                      <a:pt x="43339" y="7144"/>
                    </a:lnTo>
                    <a:cubicBezTo>
                      <a:pt x="23336" y="7144"/>
                      <a:pt x="7144" y="27146"/>
                      <a:pt x="7144" y="51911"/>
                    </a:cubicBezTo>
                    <a:cubicBezTo>
                      <a:pt x="7144" y="76676"/>
                      <a:pt x="23336" y="96679"/>
                      <a:pt x="43339" y="96679"/>
                    </a:cubicBezTo>
                    <a:lnTo>
                      <a:pt x="191929" y="96679"/>
                    </a:lnTo>
                    <a:cubicBezTo>
                      <a:pt x="211931" y="96679"/>
                      <a:pt x="228124" y="76676"/>
                      <a:pt x="228124" y="51911"/>
                    </a:cubicBezTo>
                    <a:cubicBezTo>
                      <a:pt x="228124" y="27146"/>
                      <a:pt x="211931" y="7144"/>
                      <a:pt x="191929" y="714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4F6B3833-F4A0-46A6-9C3F-6DB0E5279C08}"/>
                  </a:ext>
                </a:extLst>
              </p:cNvPr>
              <p:cNvSpPr/>
              <p:nvPr/>
            </p:nvSpPr>
            <p:spPr>
              <a:xfrm>
                <a:off x="4498455" y="5181431"/>
                <a:ext cx="290278" cy="258024"/>
              </a:xfrm>
              <a:custGeom>
                <a:avLst/>
                <a:gdLst>
                  <a:gd name="connsiteX0" fmla="*/ 82391 w 85725"/>
                  <a:gd name="connsiteY0" fmla="*/ 60484 h 76200"/>
                  <a:gd name="connsiteX1" fmla="*/ 51911 w 85725"/>
                  <a:gd name="connsiteY1" fmla="*/ 74771 h 76200"/>
                  <a:gd name="connsiteX2" fmla="*/ 37624 w 85725"/>
                  <a:gd name="connsiteY2" fmla="*/ 74771 h 76200"/>
                  <a:gd name="connsiteX3" fmla="*/ 7144 w 85725"/>
                  <a:gd name="connsiteY3" fmla="*/ 60484 h 76200"/>
                  <a:gd name="connsiteX4" fmla="*/ 7144 w 85725"/>
                  <a:gd name="connsiteY4" fmla="*/ 21431 h 76200"/>
                  <a:gd name="connsiteX5" fmla="*/ 37624 w 85725"/>
                  <a:gd name="connsiteY5" fmla="*/ 7144 h 76200"/>
                  <a:gd name="connsiteX6" fmla="*/ 51911 w 85725"/>
                  <a:gd name="connsiteY6" fmla="*/ 7144 h 76200"/>
                  <a:gd name="connsiteX7" fmla="*/ 82391 w 85725"/>
                  <a:gd name="connsiteY7" fmla="*/ 21431 h 76200"/>
                  <a:gd name="connsiteX8" fmla="*/ 82391 w 85725"/>
                  <a:gd name="connsiteY8" fmla="*/ 6048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725" h="76200">
                    <a:moveTo>
                      <a:pt x="82391" y="60484"/>
                    </a:moveTo>
                    <a:cubicBezTo>
                      <a:pt x="82391" y="68104"/>
                      <a:pt x="69056" y="74771"/>
                      <a:pt x="51911" y="74771"/>
                    </a:cubicBezTo>
                    <a:lnTo>
                      <a:pt x="37624" y="74771"/>
                    </a:lnTo>
                    <a:cubicBezTo>
                      <a:pt x="21431" y="74771"/>
                      <a:pt x="7144" y="68104"/>
                      <a:pt x="7144" y="60484"/>
                    </a:cubicBezTo>
                    <a:lnTo>
                      <a:pt x="7144" y="21431"/>
                    </a:lnTo>
                    <a:cubicBezTo>
                      <a:pt x="7144" y="13811"/>
                      <a:pt x="20479" y="7144"/>
                      <a:pt x="37624" y="7144"/>
                    </a:cubicBezTo>
                    <a:lnTo>
                      <a:pt x="51911" y="7144"/>
                    </a:lnTo>
                    <a:cubicBezTo>
                      <a:pt x="68104" y="7144"/>
                      <a:pt x="82391" y="13811"/>
                      <a:pt x="82391" y="21431"/>
                    </a:cubicBezTo>
                    <a:lnTo>
                      <a:pt x="82391" y="6048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B7E94241-D29E-41A4-8EE0-9A698658D7C8}"/>
                  </a:ext>
                </a:extLst>
              </p:cNvPr>
              <p:cNvSpPr/>
              <p:nvPr/>
            </p:nvSpPr>
            <p:spPr>
              <a:xfrm>
                <a:off x="4688096" y="6001129"/>
                <a:ext cx="231962" cy="206188"/>
              </a:xfrm>
              <a:custGeom>
                <a:avLst/>
                <a:gdLst>
                  <a:gd name="connsiteX0" fmla="*/ 82391 w 85725"/>
                  <a:gd name="connsiteY0" fmla="*/ 60484 h 76200"/>
                  <a:gd name="connsiteX1" fmla="*/ 51911 w 85725"/>
                  <a:gd name="connsiteY1" fmla="*/ 74771 h 76200"/>
                  <a:gd name="connsiteX2" fmla="*/ 37624 w 85725"/>
                  <a:gd name="connsiteY2" fmla="*/ 74771 h 76200"/>
                  <a:gd name="connsiteX3" fmla="*/ 7144 w 85725"/>
                  <a:gd name="connsiteY3" fmla="*/ 60484 h 76200"/>
                  <a:gd name="connsiteX4" fmla="*/ 7144 w 85725"/>
                  <a:gd name="connsiteY4" fmla="*/ 21431 h 76200"/>
                  <a:gd name="connsiteX5" fmla="*/ 37624 w 85725"/>
                  <a:gd name="connsiteY5" fmla="*/ 7144 h 76200"/>
                  <a:gd name="connsiteX6" fmla="*/ 51911 w 85725"/>
                  <a:gd name="connsiteY6" fmla="*/ 7144 h 76200"/>
                  <a:gd name="connsiteX7" fmla="*/ 82391 w 85725"/>
                  <a:gd name="connsiteY7" fmla="*/ 21431 h 76200"/>
                  <a:gd name="connsiteX8" fmla="*/ 82391 w 85725"/>
                  <a:gd name="connsiteY8" fmla="*/ 6048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725" h="76200">
                    <a:moveTo>
                      <a:pt x="82391" y="60484"/>
                    </a:moveTo>
                    <a:cubicBezTo>
                      <a:pt x="82391" y="68104"/>
                      <a:pt x="69056" y="74771"/>
                      <a:pt x="51911" y="74771"/>
                    </a:cubicBezTo>
                    <a:lnTo>
                      <a:pt x="37624" y="74771"/>
                    </a:lnTo>
                    <a:cubicBezTo>
                      <a:pt x="21431" y="74771"/>
                      <a:pt x="7144" y="68104"/>
                      <a:pt x="7144" y="60484"/>
                    </a:cubicBezTo>
                    <a:lnTo>
                      <a:pt x="7144" y="21431"/>
                    </a:lnTo>
                    <a:cubicBezTo>
                      <a:pt x="7144" y="13811"/>
                      <a:pt x="20479" y="7144"/>
                      <a:pt x="37624" y="7144"/>
                    </a:cubicBezTo>
                    <a:lnTo>
                      <a:pt x="51911" y="7144"/>
                    </a:lnTo>
                    <a:cubicBezTo>
                      <a:pt x="68104" y="7144"/>
                      <a:pt x="82391" y="13811"/>
                      <a:pt x="82391" y="21431"/>
                    </a:cubicBezTo>
                    <a:lnTo>
                      <a:pt x="82391" y="6048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7A429F6C-FF3B-4964-AB48-67814B34FB12}"/>
                </a:ext>
              </a:extLst>
            </p:cNvPr>
            <p:cNvGrpSpPr/>
            <p:nvPr/>
          </p:nvGrpSpPr>
          <p:grpSpPr>
            <a:xfrm>
              <a:off x="4388356" y="4482968"/>
              <a:ext cx="524487" cy="1633625"/>
              <a:chOff x="4327928" y="4494196"/>
              <a:chExt cx="619256" cy="1928803"/>
            </a:xfrm>
          </p:grpSpPr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CAF747D-9642-4337-8BF8-A5443B942B07}"/>
                  </a:ext>
                </a:extLst>
              </p:cNvPr>
              <p:cNvSpPr/>
              <p:nvPr/>
            </p:nvSpPr>
            <p:spPr>
              <a:xfrm>
                <a:off x="4327928" y="6164976"/>
                <a:ext cx="619256" cy="258023"/>
              </a:xfrm>
              <a:custGeom>
                <a:avLst/>
                <a:gdLst>
                  <a:gd name="connsiteX0" fmla="*/ 191929 w 228600"/>
                  <a:gd name="connsiteY0" fmla="*/ 7144 h 95250"/>
                  <a:gd name="connsiteX1" fmla="*/ 43339 w 228600"/>
                  <a:gd name="connsiteY1" fmla="*/ 7144 h 95250"/>
                  <a:gd name="connsiteX2" fmla="*/ 7144 w 228600"/>
                  <a:gd name="connsiteY2" fmla="*/ 51911 h 95250"/>
                  <a:gd name="connsiteX3" fmla="*/ 43339 w 228600"/>
                  <a:gd name="connsiteY3" fmla="*/ 96679 h 95250"/>
                  <a:gd name="connsiteX4" fmla="*/ 191929 w 228600"/>
                  <a:gd name="connsiteY4" fmla="*/ 96679 h 95250"/>
                  <a:gd name="connsiteX5" fmla="*/ 228124 w 228600"/>
                  <a:gd name="connsiteY5" fmla="*/ 51911 h 95250"/>
                  <a:gd name="connsiteX6" fmla="*/ 191929 w 228600"/>
                  <a:gd name="connsiteY6" fmla="*/ 714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600" h="95250">
                    <a:moveTo>
                      <a:pt x="191929" y="7144"/>
                    </a:moveTo>
                    <a:lnTo>
                      <a:pt x="43339" y="7144"/>
                    </a:lnTo>
                    <a:cubicBezTo>
                      <a:pt x="23336" y="7144"/>
                      <a:pt x="7144" y="27146"/>
                      <a:pt x="7144" y="51911"/>
                    </a:cubicBezTo>
                    <a:cubicBezTo>
                      <a:pt x="7144" y="76676"/>
                      <a:pt x="23336" y="96679"/>
                      <a:pt x="43339" y="96679"/>
                    </a:cubicBezTo>
                    <a:lnTo>
                      <a:pt x="191929" y="96679"/>
                    </a:lnTo>
                    <a:cubicBezTo>
                      <a:pt x="211931" y="96679"/>
                      <a:pt x="228124" y="76676"/>
                      <a:pt x="228124" y="51911"/>
                    </a:cubicBezTo>
                    <a:cubicBezTo>
                      <a:pt x="228124" y="27146"/>
                      <a:pt x="211931" y="7144"/>
                      <a:pt x="191929" y="7144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7BCAC008-5878-459A-9588-0CE83DF865D7}"/>
                  </a:ext>
                </a:extLst>
              </p:cNvPr>
              <p:cNvSpPr/>
              <p:nvPr/>
            </p:nvSpPr>
            <p:spPr>
              <a:xfrm rot="588051">
                <a:off x="4623839" y="4494196"/>
                <a:ext cx="217892" cy="768475"/>
              </a:xfrm>
              <a:custGeom>
                <a:avLst/>
                <a:gdLst>
                  <a:gd name="connsiteX0" fmla="*/ 191929 w 228600"/>
                  <a:gd name="connsiteY0" fmla="*/ 7144 h 95250"/>
                  <a:gd name="connsiteX1" fmla="*/ 43339 w 228600"/>
                  <a:gd name="connsiteY1" fmla="*/ 7144 h 95250"/>
                  <a:gd name="connsiteX2" fmla="*/ 7144 w 228600"/>
                  <a:gd name="connsiteY2" fmla="*/ 51911 h 95250"/>
                  <a:gd name="connsiteX3" fmla="*/ 43339 w 228600"/>
                  <a:gd name="connsiteY3" fmla="*/ 96679 h 95250"/>
                  <a:gd name="connsiteX4" fmla="*/ 191929 w 228600"/>
                  <a:gd name="connsiteY4" fmla="*/ 96679 h 95250"/>
                  <a:gd name="connsiteX5" fmla="*/ 228124 w 228600"/>
                  <a:gd name="connsiteY5" fmla="*/ 51911 h 95250"/>
                  <a:gd name="connsiteX6" fmla="*/ 191929 w 228600"/>
                  <a:gd name="connsiteY6" fmla="*/ 714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600" h="95250">
                    <a:moveTo>
                      <a:pt x="191929" y="7144"/>
                    </a:moveTo>
                    <a:lnTo>
                      <a:pt x="43339" y="7144"/>
                    </a:lnTo>
                    <a:cubicBezTo>
                      <a:pt x="23336" y="7144"/>
                      <a:pt x="7144" y="27146"/>
                      <a:pt x="7144" y="51911"/>
                    </a:cubicBezTo>
                    <a:cubicBezTo>
                      <a:pt x="7144" y="76676"/>
                      <a:pt x="23336" y="96679"/>
                      <a:pt x="43339" y="96679"/>
                    </a:cubicBezTo>
                    <a:lnTo>
                      <a:pt x="191929" y="96679"/>
                    </a:lnTo>
                    <a:cubicBezTo>
                      <a:pt x="211931" y="96679"/>
                      <a:pt x="228124" y="76676"/>
                      <a:pt x="228124" y="51911"/>
                    </a:cubicBezTo>
                    <a:cubicBezTo>
                      <a:pt x="228124" y="27146"/>
                      <a:pt x="211931" y="7144"/>
                      <a:pt x="191929" y="714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944C0DE5-F576-4AE7-8EDD-1AE83A3640EA}"/>
                  </a:ext>
                </a:extLst>
              </p:cNvPr>
              <p:cNvSpPr/>
              <p:nvPr/>
            </p:nvSpPr>
            <p:spPr>
              <a:xfrm rot="20921205">
                <a:off x="4606985" y="5223974"/>
                <a:ext cx="217892" cy="844028"/>
              </a:xfrm>
              <a:custGeom>
                <a:avLst/>
                <a:gdLst>
                  <a:gd name="connsiteX0" fmla="*/ 191929 w 228600"/>
                  <a:gd name="connsiteY0" fmla="*/ 7144 h 95250"/>
                  <a:gd name="connsiteX1" fmla="*/ 43339 w 228600"/>
                  <a:gd name="connsiteY1" fmla="*/ 7144 h 95250"/>
                  <a:gd name="connsiteX2" fmla="*/ 7144 w 228600"/>
                  <a:gd name="connsiteY2" fmla="*/ 51911 h 95250"/>
                  <a:gd name="connsiteX3" fmla="*/ 43339 w 228600"/>
                  <a:gd name="connsiteY3" fmla="*/ 96679 h 95250"/>
                  <a:gd name="connsiteX4" fmla="*/ 191929 w 228600"/>
                  <a:gd name="connsiteY4" fmla="*/ 96679 h 95250"/>
                  <a:gd name="connsiteX5" fmla="*/ 228124 w 228600"/>
                  <a:gd name="connsiteY5" fmla="*/ 51911 h 95250"/>
                  <a:gd name="connsiteX6" fmla="*/ 191929 w 228600"/>
                  <a:gd name="connsiteY6" fmla="*/ 714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600" h="95250">
                    <a:moveTo>
                      <a:pt x="191929" y="7144"/>
                    </a:moveTo>
                    <a:lnTo>
                      <a:pt x="43339" y="7144"/>
                    </a:lnTo>
                    <a:cubicBezTo>
                      <a:pt x="23336" y="7144"/>
                      <a:pt x="7144" y="27146"/>
                      <a:pt x="7144" y="51911"/>
                    </a:cubicBezTo>
                    <a:cubicBezTo>
                      <a:pt x="7144" y="76676"/>
                      <a:pt x="23336" y="96679"/>
                      <a:pt x="43339" y="96679"/>
                    </a:cubicBezTo>
                    <a:lnTo>
                      <a:pt x="191929" y="96679"/>
                    </a:lnTo>
                    <a:cubicBezTo>
                      <a:pt x="211931" y="96679"/>
                      <a:pt x="228124" y="76676"/>
                      <a:pt x="228124" y="51911"/>
                    </a:cubicBezTo>
                    <a:cubicBezTo>
                      <a:pt x="228124" y="27146"/>
                      <a:pt x="211931" y="7144"/>
                      <a:pt x="191929" y="714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946A3E9B-10A1-47ED-AF5D-6FC64C76CFC4}"/>
                  </a:ext>
                </a:extLst>
              </p:cNvPr>
              <p:cNvSpPr/>
              <p:nvPr/>
            </p:nvSpPr>
            <p:spPr>
              <a:xfrm>
                <a:off x="4498455" y="5181431"/>
                <a:ext cx="290278" cy="258024"/>
              </a:xfrm>
              <a:custGeom>
                <a:avLst/>
                <a:gdLst>
                  <a:gd name="connsiteX0" fmla="*/ 82391 w 85725"/>
                  <a:gd name="connsiteY0" fmla="*/ 60484 h 76200"/>
                  <a:gd name="connsiteX1" fmla="*/ 51911 w 85725"/>
                  <a:gd name="connsiteY1" fmla="*/ 74771 h 76200"/>
                  <a:gd name="connsiteX2" fmla="*/ 37624 w 85725"/>
                  <a:gd name="connsiteY2" fmla="*/ 74771 h 76200"/>
                  <a:gd name="connsiteX3" fmla="*/ 7144 w 85725"/>
                  <a:gd name="connsiteY3" fmla="*/ 60484 h 76200"/>
                  <a:gd name="connsiteX4" fmla="*/ 7144 w 85725"/>
                  <a:gd name="connsiteY4" fmla="*/ 21431 h 76200"/>
                  <a:gd name="connsiteX5" fmla="*/ 37624 w 85725"/>
                  <a:gd name="connsiteY5" fmla="*/ 7144 h 76200"/>
                  <a:gd name="connsiteX6" fmla="*/ 51911 w 85725"/>
                  <a:gd name="connsiteY6" fmla="*/ 7144 h 76200"/>
                  <a:gd name="connsiteX7" fmla="*/ 82391 w 85725"/>
                  <a:gd name="connsiteY7" fmla="*/ 21431 h 76200"/>
                  <a:gd name="connsiteX8" fmla="*/ 82391 w 85725"/>
                  <a:gd name="connsiteY8" fmla="*/ 6048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725" h="76200">
                    <a:moveTo>
                      <a:pt x="82391" y="60484"/>
                    </a:moveTo>
                    <a:cubicBezTo>
                      <a:pt x="82391" y="68104"/>
                      <a:pt x="69056" y="74771"/>
                      <a:pt x="51911" y="74771"/>
                    </a:cubicBezTo>
                    <a:lnTo>
                      <a:pt x="37624" y="74771"/>
                    </a:lnTo>
                    <a:cubicBezTo>
                      <a:pt x="21431" y="74771"/>
                      <a:pt x="7144" y="68104"/>
                      <a:pt x="7144" y="60484"/>
                    </a:cubicBezTo>
                    <a:lnTo>
                      <a:pt x="7144" y="21431"/>
                    </a:lnTo>
                    <a:cubicBezTo>
                      <a:pt x="7144" y="13811"/>
                      <a:pt x="20479" y="7144"/>
                      <a:pt x="37624" y="7144"/>
                    </a:cubicBezTo>
                    <a:lnTo>
                      <a:pt x="51911" y="7144"/>
                    </a:lnTo>
                    <a:cubicBezTo>
                      <a:pt x="68104" y="7144"/>
                      <a:pt x="82391" y="13811"/>
                      <a:pt x="82391" y="21431"/>
                    </a:cubicBezTo>
                    <a:lnTo>
                      <a:pt x="82391" y="6048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169D8A82-1C05-47F7-B85A-699C0DFEEB8C}"/>
                  </a:ext>
                </a:extLst>
              </p:cNvPr>
              <p:cNvSpPr/>
              <p:nvPr/>
            </p:nvSpPr>
            <p:spPr>
              <a:xfrm>
                <a:off x="4688096" y="6001129"/>
                <a:ext cx="231962" cy="206188"/>
              </a:xfrm>
              <a:custGeom>
                <a:avLst/>
                <a:gdLst>
                  <a:gd name="connsiteX0" fmla="*/ 82391 w 85725"/>
                  <a:gd name="connsiteY0" fmla="*/ 60484 h 76200"/>
                  <a:gd name="connsiteX1" fmla="*/ 51911 w 85725"/>
                  <a:gd name="connsiteY1" fmla="*/ 74771 h 76200"/>
                  <a:gd name="connsiteX2" fmla="*/ 37624 w 85725"/>
                  <a:gd name="connsiteY2" fmla="*/ 74771 h 76200"/>
                  <a:gd name="connsiteX3" fmla="*/ 7144 w 85725"/>
                  <a:gd name="connsiteY3" fmla="*/ 60484 h 76200"/>
                  <a:gd name="connsiteX4" fmla="*/ 7144 w 85725"/>
                  <a:gd name="connsiteY4" fmla="*/ 21431 h 76200"/>
                  <a:gd name="connsiteX5" fmla="*/ 37624 w 85725"/>
                  <a:gd name="connsiteY5" fmla="*/ 7144 h 76200"/>
                  <a:gd name="connsiteX6" fmla="*/ 51911 w 85725"/>
                  <a:gd name="connsiteY6" fmla="*/ 7144 h 76200"/>
                  <a:gd name="connsiteX7" fmla="*/ 82391 w 85725"/>
                  <a:gd name="connsiteY7" fmla="*/ 21431 h 76200"/>
                  <a:gd name="connsiteX8" fmla="*/ 82391 w 85725"/>
                  <a:gd name="connsiteY8" fmla="*/ 6048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725" h="76200">
                    <a:moveTo>
                      <a:pt x="82391" y="60484"/>
                    </a:moveTo>
                    <a:cubicBezTo>
                      <a:pt x="82391" y="68104"/>
                      <a:pt x="69056" y="74771"/>
                      <a:pt x="51911" y="74771"/>
                    </a:cubicBezTo>
                    <a:lnTo>
                      <a:pt x="37624" y="74771"/>
                    </a:lnTo>
                    <a:cubicBezTo>
                      <a:pt x="21431" y="74771"/>
                      <a:pt x="7144" y="68104"/>
                      <a:pt x="7144" y="60484"/>
                    </a:cubicBezTo>
                    <a:lnTo>
                      <a:pt x="7144" y="21431"/>
                    </a:lnTo>
                    <a:cubicBezTo>
                      <a:pt x="7144" y="13811"/>
                      <a:pt x="20479" y="7144"/>
                      <a:pt x="37624" y="7144"/>
                    </a:cubicBezTo>
                    <a:lnTo>
                      <a:pt x="51911" y="7144"/>
                    </a:lnTo>
                    <a:cubicBezTo>
                      <a:pt x="68104" y="7144"/>
                      <a:pt x="82391" y="13811"/>
                      <a:pt x="82391" y="21431"/>
                    </a:cubicBezTo>
                    <a:lnTo>
                      <a:pt x="82391" y="6048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A9FF1CCE-12C7-4E94-9154-B6555A9BCCD3}"/>
                </a:ext>
              </a:extLst>
            </p:cNvPr>
            <p:cNvGrpSpPr/>
            <p:nvPr/>
          </p:nvGrpSpPr>
          <p:grpSpPr>
            <a:xfrm>
              <a:off x="3832184" y="1890347"/>
              <a:ext cx="2537664" cy="2787165"/>
              <a:chOff x="5369718" y="2683668"/>
              <a:chExt cx="1452563" cy="1595377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FA0530C-83EE-4407-8486-0B6DB4F29EF1}"/>
                  </a:ext>
                </a:extLst>
              </p:cNvPr>
              <p:cNvSpPr/>
              <p:nvPr/>
            </p:nvSpPr>
            <p:spPr>
              <a:xfrm>
                <a:off x="6075509" y="4015008"/>
                <a:ext cx="264037" cy="264037"/>
              </a:xfrm>
              <a:custGeom>
                <a:avLst/>
                <a:gdLst>
                  <a:gd name="connsiteX0" fmla="*/ 7144 w 228600"/>
                  <a:gd name="connsiteY0" fmla="*/ 114776 h 228600"/>
                  <a:gd name="connsiteX1" fmla="*/ 114776 w 228600"/>
                  <a:gd name="connsiteY1" fmla="*/ 222409 h 228600"/>
                  <a:gd name="connsiteX2" fmla="*/ 222409 w 228600"/>
                  <a:gd name="connsiteY2" fmla="*/ 114776 h 228600"/>
                  <a:gd name="connsiteX3" fmla="*/ 114776 w 228600"/>
                  <a:gd name="connsiteY3" fmla="*/ 7144 h 228600"/>
                  <a:gd name="connsiteX4" fmla="*/ 7144 w 228600"/>
                  <a:gd name="connsiteY4" fmla="*/ 114776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8600" h="228600">
                    <a:moveTo>
                      <a:pt x="7144" y="114776"/>
                    </a:moveTo>
                    <a:cubicBezTo>
                      <a:pt x="7144" y="173831"/>
                      <a:pt x="55721" y="222409"/>
                      <a:pt x="114776" y="222409"/>
                    </a:cubicBezTo>
                    <a:cubicBezTo>
                      <a:pt x="173831" y="222409"/>
                      <a:pt x="222409" y="173831"/>
                      <a:pt x="222409" y="114776"/>
                    </a:cubicBezTo>
                    <a:cubicBezTo>
                      <a:pt x="222409" y="55721"/>
                      <a:pt x="173831" y="7144"/>
                      <a:pt x="114776" y="7144"/>
                    </a:cubicBezTo>
                    <a:cubicBezTo>
                      <a:pt x="54769" y="7144"/>
                      <a:pt x="7144" y="54769"/>
                      <a:pt x="7144" y="11477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145D8B2-2600-4457-94DB-0F2961E6C8FF}"/>
                  </a:ext>
                </a:extLst>
              </p:cNvPr>
              <p:cNvSpPr/>
              <p:nvPr/>
            </p:nvSpPr>
            <p:spPr>
              <a:xfrm>
                <a:off x="5820521" y="4015008"/>
                <a:ext cx="264037" cy="264037"/>
              </a:xfrm>
              <a:custGeom>
                <a:avLst/>
                <a:gdLst>
                  <a:gd name="connsiteX0" fmla="*/ 222409 w 228600"/>
                  <a:gd name="connsiteY0" fmla="*/ 114776 h 228600"/>
                  <a:gd name="connsiteX1" fmla="*/ 114776 w 228600"/>
                  <a:gd name="connsiteY1" fmla="*/ 222409 h 228600"/>
                  <a:gd name="connsiteX2" fmla="*/ 7144 w 228600"/>
                  <a:gd name="connsiteY2" fmla="*/ 114776 h 228600"/>
                  <a:gd name="connsiteX3" fmla="*/ 114776 w 228600"/>
                  <a:gd name="connsiteY3" fmla="*/ 7144 h 228600"/>
                  <a:gd name="connsiteX4" fmla="*/ 222409 w 228600"/>
                  <a:gd name="connsiteY4" fmla="*/ 114776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8600" h="228600">
                    <a:moveTo>
                      <a:pt x="222409" y="114776"/>
                    </a:moveTo>
                    <a:cubicBezTo>
                      <a:pt x="222409" y="173831"/>
                      <a:pt x="173831" y="222409"/>
                      <a:pt x="114776" y="222409"/>
                    </a:cubicBezTo>
                    <a:cubicBezTo>
                      <a:pt x="55721" y="222409"/>
                      <a:pt x="7144" y="173831"/>
                      <a:pt x="7144" y="114776"/>
                    </a:cubicBezTo>
                    <a:cubicBezTo>
                      <a:pt x="7144" y="55721"/>
                      <a:pt x="55721" y="7144"/>
                      <a:pt x="114776" y="7144"/>
                    </a:cubicBezTo>
                    <a:cubicBezTo>
                      <a:pt x="174784" y="7144"/>
                      <a:pt x="222409" y="54769"/>
                      <a:pt x="222409" y="11477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103AD432-0A8C-47D5-B1BD-5681E92E8A6A}"/>
                  </a:ext>
                </a:extLst>
              </p:cNvPr>
              <p:cNvSpPr/>
              <p:nvPr/>
            </p:nvSpPr>
            <p:spPr>
              <a:xfrm>
                <a:off x="5420716" y="3610451"/>
                <a:ext cx="333375" cy="285750"/>
              </a:xfrm>
              <a:custGeom>
                <a:avLst/>
                <a:gdLst>
                  <a:gd name="connsiteX0" fmla="*/ 299046 w 333375"/>
                  <a:gd name="connsiteY0" fmla="*/ 7144 h 285750"/>
                  <a:gd name="connsiteX1" fmla="*/ 42823 w 333375"/>
                  <a:gd name="connsiteY1" fmla="*/ 103346 h 285750"/>
                  <a:gd name="connsiteX2" fmla="*/ 12343 w 333375"/>
                  <a:gd name="connsiteY2" fmla="*/ 273844 h 285750"/>
                  <a:gd name="connsiteX3" fmla="*/ 80923 w 333375"/>
                  <a:gd name="connsiteY3" fmla="*/ 270034 h 285750"/>
                  <a:gd name="connsiteX4" fmla="*/ 80923 w 333375"/>
                  <a:gd name="connsiteY4" fmla="*/ 279559 h 285750"/>
                  <a:gd name="connsiteX5" fmla="*/ 97116 w 333375"/>
                  <a:gd name="connsiteY5" fmla="*/ 147161 h 285750"/>
                  <a:gd name="connsiteX6" fmla="*/ 298093 w 333375"/>
                  <a:gd name="connsiteY6" fmla="*/ 77629 h 285750"/>
                  <a:gd name="connsiteX7" fmla="*/ 333336 w 333375"/>
                  <a:gd name="connsiteY7" fmla="*/ 42386 h 285750"/>
                  <a:gd name="connsiteX8" fmla="*/ 299046 w 333375"/>
                  <a:gd name="connsiteY8" fmla="*/ 7144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33375" h="285750">
                    <a:moveTo>
                      <a:pt x="299046" y="7144"/>
                    </a:moveTo>
                    <a:cubicBezTo>
                      <a:pt x="162838" y="7144"/>
                      <a:pt x="96163" y="39529"/>
                      <a:pt x="42823" y="103346"/>
                    </a:cubicBezTo>
                    <a:cubicBezTo>
                      <a:pt x="-11469" y="169069"/>
                      <a:pt x="12343" y="270986"/>
                      <a:pt x="12343" y="273844"/>
                    </a:cubicBezTo>
                    <a:lnTo>
                      <a:pt x="80923" y="270034"/>
                    </a:lnTo>
                    <a:lnTo>
                      <a:pt x="80923" y="279559"/>
                    </a:lnTo>
                    <a:cubicBezTo>
                      <a:pt x="80923" y="277654"/>
                      <a:pt x="63778" y="186214"/>
                      <a:pt x="97116" y="147161"/>
                    </a:cubicBezTo>
                    <a:cubicBezTo>
                      <a:pt x="135216" y="101441"/>
                      <a:pt x="186651" y="77629"/>
                      <a:pt x="298093" y="77629"/>
                    </a:cubicBezTo>
                    <a:cubicBezTo>
                      <a:pt x="317143" y="77629"/>
                      <a:pt x="333336" y="62389"/>
                      <a:pt x="333336" y="42386"/>
                    </a:cubicBezTo>
                    <a:cubicBezTo>
                      <a:pt x="334288" y="22384"/>
                      <a:pt x="318096" y="7144"/>
                      <a:pt x="299046" y="714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A9EFC23-67A3-453B-98BE-8BF4159E59C8}"/>
                  </a:ext>
                </a:extLst>
              </p:cNvPr>
              <p:cNvSpPr/>
              <p:nvPr/>
            </p:nvSpPr>
            <p:spPr>
              <a:xfrm>
                <a:off x="5426868" y="3847623"/>
                <a:ext cx="85725" cy="76200"/>
              </a:xfrm>
              <a:custGeom>
                <a:avLst/>
                <a:gdLst>
                  <a:gd name="connsiteX0" fmla="*/ 82391 w 85725"/>
                  <a:gd name="connsiteY0" fmla="*/ 60484 h 76200"/>
                  <a:gd name="connsiteX1" fmla="*/ 51911 w 85725"/>
                  <a:gd name="connsiteY1" fmla="*/ 74771 h 76200"/>
                  <a:gd name="connsiteX2" fmla="*/ 37624 w 85725"/>
                  <a:gd name="connsiteY2" fmla="*/ 74771 h 76200"/>
                  <a:gd name="connsiteX3" fmla="*/ 7144 w 85725"/>
                  <a:gd name="connsiteY3" fmla="*/ 60484 h 76200"/>
                  <a:gd name="connsiteX4" fmla="*/ 7144 w 85725"/>
                  <a:gd name="connsiteY4" fmla="*/ 21431 h 76200"/>
                  <a:gd name="connsiteX5" fmla="*/ 37624 w 85725"/>
                  <a:gd name="connsiteY5" fmla="*/ 7144 h 76200"/>
                  <a:gd name="connsiteX6" fmla="*/ 51911 w 85725"/>
                  <a:gd name="connsiteY6" fmla="*/ 7144 h 76200"/>
                  <a:gd name="connsiteX7" fmla="*/ 82391 w 85725"/>
                  <a:gd name="connsiteY7" fmla="*/ 21431 h 76200"/>
                  <a:gd name="connsiteX8" fmla="*/ 82391 w 85725"/>
                  <a:gd name="connsiteY8" fmla="*/ 60484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725" h="76200">
                    <a:moveTo>
                      <a:pt x="82391" y="60484"/>
                    </a:moveTo>
                    <a:cubicBezTo>
                      <a:pt x="82391" y="68104"/>
                      <a:pt x="69056" y="74771"/>
                      <a:pt x="51911" y="74771"/>
                    </a:cubicBezTo>
                    <a:lnTo>
                      <a:pt x="37624" y="74771"/>
                    </a:lnTo>
                    <a:cubicBezTo>
                      <a:pt x="21431" y="74771"/>
                      <a:pt x="7144" y="68104"/>
                      <a:pt x="7144" y="60484"/>
                    </a:cubicBezTo>
                    <a:lnTo>
                      <a:pt x="7144" y="21431"/>
                    </a:lnTo>
                    <a:cubicBezTo>
                      <a:pt x="7144" y="13811"/>
                      <a:pt x="20479" y="7144"/>
                      <a:pt x="37624" y="7144"/>
                    </a:cubicBezTo>
                    <a:lnTo>
                      <a:pt x="51911" y="7144"/>
                    </a:lnTo>
                    <a:cubicBezTo>
                      <a:pt x="68104" y="7144"/>
                      <a:pt x="82391" y="13811"/>
                      <a:pt x="82391" y="21431"/>
                    </a:cubicBezTo>
                    <a:lnTo>
                      <a:pt x="82391" y="6048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5E9FD3B-72A9-44EE-AD97-7DD352AB0369}"/>
                  </a:ext>
                </a:extLst>
              </p:cNvPr>
              <p:cNvSpPr/>
              <p:nvPr/>
            </p:nvSpPr>
            <p:spPr>
              <a:xfrm>
                <a:off x="5369718" y="3911100"/>
                <a:ext cx="209550" cy="171450"/>
              </a:xfrm>
              <a:custGeom>
                <a:avLst/>
                <a:gdLst>
                  <a:gd name="connsiteX0" fmla="*/ 203359 w 209550"/>
                  <a:gd name="connsiteY0" fmla="*/ 134167 h 171450"/>
                  <a:gd name="connsiteX1" fmla="*/ 203359 w 209550"/>
                  <a:gd name="connsiteY1" fmla="*/ 105592 h 171450"/>
                  <a:gd name="connsiteX2" fmla="*/ 95726 w 209550"/>
                  <a:gd name="connsiteY2" fmla="*/ 7485 h 171450"/>
                  <a:gd name="connsiteX3" fmla="*/ 7144 w 209550"/>
                  <a:gd name="connsiteY3" fmla="*/ 108450 h 171450"/>
                  <a:gd name="connsiteX4" fmla="*/ 7144 w 209550"/>
                  <a:gd name="connsiteY4" fmla="*/ 132263 h 171450"/>
                  <a:gd name="connsiteX5" fmla="*/ 39529 w 209550"/>
                  <a:gd name="connsiteY5" fmla="*/ 167505 h 171450"/>
                  <a:gd name="connsiteX6" fmla="*/ 74771 w 209550"/>
                  <a:gd name="connsiteY6" fmla="*/ 134167 h 171450"/>
                  <a:gd name="connsiteX7" fmla="*/ 74771 w 209550"/>
                  <a:gd name="connsiteY7" fmla="*/ 106545 h 171450"/>
                  <a:gd name="connsiteX8" fmla="*/ 99536 w 209550"/>
                  <a:gd name="connsiteY8" fmla="*/ 75112 h 171450"/>
                  <a:gd name="connsiteX9" fmla="*/ 135731 w 209550"/>
                  <a:gd name="connsiteY9" fmla="*/ 104640 h 171450"/>
                  <a:gd name="connsiteX10" fmla="*/ 135731 w 209550"/>
                  <a:gd name="connsiteY10" fmla="*/ 131310 h 171450"/>
                  <a:gd name="connsiteX11" fmla="*/ 163354 w 209550"/>
                  <a:gd name="connsiteY11" fmla="*/ 166553 h 171450"/>
                  <a:gd name="connsiteX12" fmla="*/ 203359 w 209550"/>
                  <a:gd name="connsiteY12" fmla="*/ 134167 h 171450"/>
                  <a:gd name="connsiteX13" fmla="*/ 123349 w 209550"/>
                  <a:gd name="connsiteY13" fmla="*/ 39870 h 171450"/>
                  <a:gd name="connsiteX14" fmla="*/ 103346 w 209550"/>
                  <a:gd name="connsiteY14" fmla="*/ 59872 h 171450"/>
                  <a:gd name="connsiteX15" fmla="*/ 83344 w 209550"/>
                  <a:gd name="connsiteY15" fmla="*/ 39870 h 171450"/>
                  <a:gd name="connsiteX16" fmla="*/ 103346 w 209550"/>
                  <a:gd name="connsiteY16" fmla="*/ 19867 h 171450"/>
                  <a:gd name="connsiteX17" fmla="*/ 123349 w 209550"/>
                  <a:gd name="connsiteY17" fmla="*/ 3987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09550" h="171450">
                    <a:moveTo>
                      <a:pt x="203359" y="134167"/>
                    </a:moveTo>
                    <a:lnTo>
                      <a:pt x="203359" y="105592"/>
                    </a:lnTo>
                    <a:cubicBezTo>
                      <a:pt x="203359" y="48442"/>
                      <a:pt x="153829" y="2722"/>
                      <a:pt x="95726" y="7485"/>
                    </a:cubicBezTo>
                    <a:cubicBezTo>
                      <a:pt x="45244" y="12247"/>
                      <a:pt x="7144" y="57015"/>
                      <a:pt x="7144" y="108450"/>
                    </a:cubicBezTo>
                    <a:lnTo>
                      <a:pt x="7144" y="132263"/>
                    </a:lnTo>
                    <a:cubicBezTo>
                      <a:pt x="7144" y="150360"/>
                      <a:pt x="20479" y="166553"/>
                      <a:pt x="39529" y="167505"/>
                    </a:cubicBezTo>
                    <a:cubicBezTo>
                      <a:pt x="58579" y="168458"/>
                      <a:pt x="74771" y="153217"/>
                      <a:pt x="74771" y="134167"/>
                    </a:cubicBezTo>
                    <a:lnTo>
                      <a:pt x="74771" y="106545"/>
                    </a:lnTo>
                    <a:cubicBezTo>
                      <a:pt x="74771" y="91305"/>
                      <a:pt x="84296" y="77970"/>
                      <a:pt x="99536" y="75112"/>
                    </a:cubicBezTo>
                    <a:cubicBezTo>
                      <a:pt x="118586" y="71303"/>
                      <a:pt x="135731" y="86542"/>
                      <a:pt x="135731" y="104640"/>
                    </a:cubicBezTo>
                    <a:lnTo>
                      <a:pt x="135731" y="131310"/>
                    </a:lnTo>
                    <a:cubicBezTo>
                      <a:pt x="135731" y="148455"/>
                      <a:pt x="147161" y="163695"/>
                      <a:pt x="163354" y="166553"/>
                    </a:cubicBezTo>
                    <a:cubicBezTo>
                      <a:pt x="185261" y="171315"/>
                      <a:pt x="203359" y="155122"/>
                      <a:pt x="203359" y="134167"/>
                    </a:cubicBezTo>
                    <a:close/>
                    <a:moveTo>
                      <a:pt x="123349" y="39870"/>
                    </a:moveTo>
                    <a:cubicBezTo>
                      <a:pt x="123349" y="51300"/>
                      <a:pt x="113824" y="59872"/>
                      <a:pt x="103346" y="59872"/>
                    </a:cubicBezTo>
                    <a:cubicBezTo>
                      <a:pt x="92869" y="59872"/>
                      <a:pt x="83344" y="50347"/>
                      <a:pt x="83344" y="39870"/>
                    </a:cubicBezTo>
                    <a:cubicBezTo>
                      <a:pt x="83344" y="28440"/>
                      <a:pt x="92869" y="19867"/>
                      <a:pt x="103346" y="19867"/>
                    </a:cubicBezTo>
                    <a:cubicBezTo>
                      <a:pt x="113824" y="19867"/>
                      <a:pt x="123349" y="28440"/>
                      <a:pt x="123349" y="39870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4BFDF12E-72D3-4041-951C-DA25F9AF57B6}"/>
                  </a:ext>
                </a:extLst>
              </p:cNvPr>
              <p:cNvSpPr/>
              <p:nvPr/>
            </p:nvSpPr>
            <p:spPr>
              <a:xfrm>
                <a:off x="6389803" y="3429476"/>
                <a:ext cx="371475" cy="247650"/>
              </a:xfrm>
              <a:custGeom>
                <a:avLst/>
                <a:gdLst>
                  <a:gd name="connsiteX0" fmla="*/ 41476 w 371475"/>
                  <a:gd name="connsiteY0" fmla="*/ 245269 h 247650"/>
                  <a:gd name="connsiteX1" fmla="*/ 326274 w 371475"/>
                  <a:gd name="connsiteY1" fmla="*/ 149066 h 247650"/>
                  <a:gd name="connsiteX2" fmla="*/ 366279 w 371475"/>
                  <a:gd name="connsiteY2" fmla="*/ 7144 h 247650"/>
                  <a:gd name="connsiteX3" fmla="*/ 297699 w 371475"/>
                  <a:gd name="connsiteY3" fmla="*/ 20479 h 247650"/>
                  <a:gd name="connsiteX4" fmla="*/ 297699 w 371475"/>
                  <a:gd name="connsiteY4" fmla="*/ 20479 h 247650"/>
                  <a:gd name="connsiteX5" fmla="*/ 271981 w 371475"/>
                  <a:gd name="connsiteY5" fmla="*/ 105251 h 247650"/>
                  <a:gd name="connsiteX6" fmla="*/ 42429 w 371475"/>
                  <a:gd name="connsiteY6" fmla="*/ 174784 h 247650"/>
                  <a:gd name="connsiteX7" fmla="*/ 7186 w 371475"/>
                  <a:gd name="connsiteY7" fmla="*/ 210026 h 247650"/>
                  <a:gd name="connsiteX8" fmla="*/ 41476 w 371475"/>
                  <a:gd name="connsiteY8" fmla="*/ 245269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1475" h="247650">
                    <a:moveTo>
                      <a:pt x="41476" y="245269"/>
                    </a:moveTo>
                    <a:cubicBezTo>
                      <a:pt x="177684" y="245269"/>
                      <a:pt x="272934" y="212884"/>
                      <a:pt x="326274" y="149066"/>
                    </a:cubicBezTo>
                    <a:cubicBezTo>
                      <a:pt x="380566" y="83344"/>
                      <a:pt x="366279" y="10001"/>
                      <a:pt x="366279" y="7144"/>
                    </a:cubicBezTo>
                    <a:lnTo>
                      <a:pt x="297699" y="20479"/>
                    </a:lnTo>
                    <a:lnTo>
                      <a:pt x="297699" y="20479"/>
                    </a:lnTo>
                    <a:cubicBezTo>
                      <a:pt x="297699" y="22384"/>
                      <a:pt x="305319" y="66199"/>
                      <a:pt x="271981" y="105251"/>
                    </a:cubicBezTo>
                    <a:cubicBezTo>
                      <a:pt x="233881" y="150971"/>
                      <a:pt x="153871" y="174784"/>
                      <a:pt x="42429" y="174784"/>
                    </a:cubicBezTo>
                    <a:cubicBezTo>
                      <a:pt x="23379" y="174784"/>
                      <a:pt x="7186" y="190024"/>
                      <a:pt x="7186" y="210026"/>
                    </a:cubicBezTo>
                    <a:cubicBezTo>
                      <a:pt x="6234" y="229076"/>
                      <a:pt x="21474" y="245269"/>
                      <a:pt x="41476" y="245269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17F3B7B-9F5E-48B9-B074-DFF597A71266}"/>
                  </a:ext>
                </a:extLst>
              </p:cNvPr>
              <p:cNvSpPr/>
              <p:nvPr/>
            </p:nvSpPr>
            <p:spPr>
              <a:xfrm>
                <a:off x="6677501" y="3390423"/>
                <a:ext cx="85725" cy="76200"/>
              </a:xfrm>
              <a:custGeom>
                <a:avLst/>
                <a:gdLst>
                  <a:gd name="connsiteX0" fmla="*/ 7144 w 85725"/>
                  <a:gd name="connsiteY0" fmla="*/ 21431 h 76200"/>
                  <a:gd name="connsiteX1" fmla="*/ 37624 w 85725"/>
                  <a:gd name="connsiteY1" fmla="*/ 7144 h 76200"/>
                  <a:gd name="connsiteX2" fmla="*/ 51911 w 85725"/>
                  <a:gd name="connsiteY2" fmla="*/ 7144 h 76200"/>
                  <a:gd name="connsiteX3" fmla="*/ 82391 w 85725"/>
                  <a:gd name="connsiteY3" fmla="*/ 21431 h 76200"/>
                  <a:gd name="connsiteX4" fmla="*/ 82391 w 85725"/>
                  <a:gd name="connsiteY4" fmla="*/ 60484 h 76200"/>
                  <a:gd name="connsiteX5" fmla="*/ 51911 w 85725"/>
                  <a:gd name="connsiteY5" fmla="*/ 74771 h 76200"/>
                  <a:gd name="connsiteX6" fmla="*/ 37624 w 85725"/>
                  <a:gd name="connsiteY6" fmla="*/ 74771 h 76200"/>
                  <a:gd name="connsiteX7" fmla="*/ 7144 w 85725"/>
                  <a:gd name="connsiteY7" fmla="*/ 60484 h 76200"/>
                  <a:gd name="connsiteX8" fmla="*/ 7144 w 85725"/>
                  <a:gd name="connsiteY8" fmla="*/ 2143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5725" h="76200">
                    <a:moveTo>
                      <a:pt x="7144" y="21431"/>
                    </a:moveTo>
                    <a:cubicBezTo>
                      <a:pt x="7144" y="13811"/>
                      <a:pt x="20479" y="7144"/>
                      <a:pt x="37624" y="7144"/>
                    </a:cubicBezTo>
                    <a:lnTo>
                      <a:pt x="51911" y="7144"/>
                    </a:lnTo>
                    <a:cubicBezTo>
                      <a:pt x="68104" y="7144"/>
                      <a:pt x="82391" y="13811"/>
                      <a:pt x="82391" y="21431"/>
                    </a:cubicBezTo>
                    <a:lnTo>
                      <a:pt x="82391" y="60484"/>
                    </a:lnTo>
                    <a:cubicBezTo>
                      <a:pt x="82391" y="68104"/>
                      <a:pt x="69056" y="74771"/>
                      <a:pt x="51911" y="74771"/>
                    </a:cubicBezTo>
                    <a:lnTo>
                      <a:pt x="37624" y="74771"/>
                    </a:lnTo>
                    <a:cubicBezTo>
                      <a:pt x="21431" y="74771"/>
                      <a:pt x="7144" y="68104"/>
                      <a:pt x="7144" y="60484"/>
                    </a:cubicBezTo>
                    <a:lnTo>
                      <a:pt x="7144" y="2143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6696E7E-09D6-4360-80CB-F9F99BEA9625}"/>
                  </a:ext>
                </a:extLst>
              </p:cNvPr>
              <p:cNvSpPr/>
              <p:nvPr/>
            </p:nvSpPr>
            <p:spPr>
              <a:xfrm>
                <a:off x="6612731" y="3234171"/>
                <a:ext cx="209550" cy="171450"/>
              </a:xfrm>
              <a:custGeom>
                <a:avLst/>
                <a:gdLst>
                  <a:gd name="connsiteX0" fmla="*/ 7144 w 209550"/>
                  <a:gd name="connsiteY0" fmla="*/ 40524 h 171450"/>
                  <a:gd name="connsiteX1" fmla="*/ 7144 w 209550"/>
                  <a:gd name="connsiteY1" fmla="*/ 69099 h 171450"/>
                  <a:gd name="connsiteX2" fmla="*/ 114776 w 209550"/>
                  <a:gd name="connsiteY2" fmla="*/ 167206 h 171450"/>
                  <a:gd name="connsiteX3" fmla="*/ 203359 w 209550"/>
                  <a:gd name="connsiteY3" fmla="*/ 66241 h 171450"/>
                  <a:gd name="connsiteX4" fmla="*/ 203359 w 209550"/>
                  <a:gd name="connsiteY4" fmla="*/ 42429 h 171450"/>
                  <a:gd name="connsiteX5" fmla="*/ 170974 w 209550"/>
                  <a:gd name="connsiteY5" fmla="*/ 7186 h 171450"/>
                  <a:gd name="connsiteX6" fmla="*/ 135731 w 209550"/>
                  <a:gd name="connsiteY6" fmla="*/ 40524 h 171450"/>
                  <a:gd name="connsiteX7" fmla="*/ 135731 w 209550"/>
                  <a:gd name="connsiteY7" fmla="*/ 68146 h 171450"/>
                  <a:gd name="connsiteX8" fmla="*/ 110966 w 209550"/>
                  <a:gd name="connsiteY8" fmla="*/ 99579 h 171450"/>
                  <a:gd name="connsiteX9" fmla="*/ 74771 w 209550"/>
                  <a:gd name="connsiteY9" fmla="*/ 70051 h 171450"/>
                  <a:gd name="connsiteX10" fmla="*/ 74771 w 209550"/>
                  <a:gd name="connsiteY10" fmla="*/ 43381 h 171450"/>
                  <a:gd name="connsiteX11" fmla="*/ 47149 w 209550"/>
                  <a:gd name="connsiteY11" fmla="*/ 8139 h 171450"/>
                  <a:gd name="connsiteX12" fmla="*/ 7144 w 209550"/>
                  <a:gd name="connsiteY12" fmla="*/ 40524 h 171450"/>
                  <a:gd name="connsiteX13" fmla="*/ 87154 w 209550"/>
                  <a:gd name="connsiteY13" fmla="*/ 134821 h 171450"/>
                  <a:gd name="connsiteX14" fmla="*/ 107156 w 209550"/>
                  <a:gd name="connsiteY14" fmla="*/ 114819 h 171450"/>
                  <a:gd name="connsiteX15" fmla="*/ 127159 w 209550"/>
                  <a:gd name="connsiteY15" fmla="*/ 134821 h 171450"/>
                  <a:gd name="connsiteX16" fmla="*/ 107156 w 209550"/>
                  <a:gd name="connsiteY16" fmla="*/ 154824 h 171450"/>
                  <a:gd name="connsiteX17" fmla="*/ 87154 w 209550"/>
                  <a:gd name="connsiteY17" fmla="*/ 134821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09550" h="171450">
                    <a:moveTo>
                      <a:pt x="7144" y="40524"/>
                    </a:moveTo>
                    <a:lnTo>
                      <a:pt x="7144" y="69099"/>
                    </a:lnTo>
                    <a:cubicBezTo>
                      <a:pt x="7144" y="126249"/>
                      <a:pt x="56674" y="171969"/>
                      <a:pt x="114776" y="167206"/>
                    </a:cubicBezTo>
                    <a:cubicBezTo>
                      <a:pt x="165259" y="162444"/>
                      <a:pt x="203359" y="117676"/>
                      <a:pt x="203359" y="66241"/>
                    </a:cubicBezTo>
                    <a:lnTo>
                      <a:pt x="203359" y="42429"/>
                    </a:lnTo>
                    <a:cubicBezTo>
                      <a:pt x="203359" y="24331"/>
                      <a:pt x="190024" y="8139"/>
                      <a:pt x="170974" y="7186"/>
                    </a:cubicBezTo>
                    <a:cubicBezTo>
                      <a:pt x="151924" y="6234"/>
                      <a:pt x="135731" y="21474"/>
                      <a:pt x="135731" y="40524"/>
                    </a:cubicBezTo>
                    <a:lnTo>
                      <a:pt x="135731" y="68146"/>
                    </a:lnTo>
                    <a:cubicBezTo>
                      <a:pt x="135731" y="83386"/>
                      <a:pt x="126206" y="96721"/>
                      <a:pt x="110966" y="99579"/>
                    </a:cubicBezTo>
                    <a:cubicBezTo>
                      <a:pt x="91916" y="103389"/>
                      <a:pt x="74771" y="88149"/>
                      <a:pt x="74771" y="70051"/>
                    </a:cubicBezTo>
                    <a:lnTo>
                      <a:pt x="74771" y="43381"/>
                    </a:lnTo>
                    <a:cubicBezTo>
                      <a:pt x="74771" y="26236"/>
                      <a:pt x="63341" y="10996"/>
                      <a:pt x="47149" y="8139"/>
                    </a:cubicBezTo>
                    <a:cubicBezTo>
                      <a:pt x="26194" y="3376"/>
                      <a:pt x="7144" y="19569"/>
                      <a:pt x="7144" y="40524"/>
                    </a:cubicBezTo>
                    <a:close/>
                    <a:moveTo>
                      <a:pt x="87154" y="134821"/>
                    </a:moveTo>
                    <a:cubicBezTo>
                      <a:pt x="87154" y="123391"/>
                      <a:pt x="96679" y="114819"/>
                      <a:pt x="107156" y="114819"/>
                    </a:cubicBezTo>
                    <a:cubicBezTo>
                      <a:pt x="117634" y="114819"/>
                      <a:pt x="127159" y="124344"/>
                      <a:pt x="127159" y="134821"/>
                    </a:cubicBezTo>
                    <a:cubicBezTo>
                      <a:pt x="127159" y="146251"/>
                      <a:pt x="117634" y="154824"/>
                      <a:pt x="107156" y="154824"/>
                    </a:cubicBezTo>
                    <a:cubicBezTo>
                      <a:pt x="96679" y="154824"/>
                      <a:pt x="87154" y="146251"/>
                      <a:pt x="87154" y="134821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FFAC279E-C62A-4FD3-9215-7511E28E301D}"/>
                  </a:ext>
                </a:extLst>
              </p:cNvPr>
              <p:cNvSpPr/>
              <p:nvPr/>
            </p:nvSpPr>
            <p:spPr>
              <a:xfrm>
                <a:off x="6213633" y="3518058"/>
                <a:ext cx="228600" cy="228600"/>
              </a:xfrm>
              <a:custGeom>
                <a:avLst/>
                <a:gdLst>
                  <a:gd name="connsiteX0" fmla="*/ 7144 w 228600"/>
                  <a:gd name="connsiteY0" fmla="*/ 114776 h 228600"/>
                  <a:gd name="connsiteX1" fmla="*/ 114776 w 228600"/>
                  <a:gd name="connsiteY1" fmla="*/ 222409 h 228600"/>
                  <a:gd name="connsiteX2" fmla="*/ 222409 w 228600"/>
                  <a:gd name="connsiteY2" fmla="*/ 114776 h 228600"/>
                  <a:gd name="connsiteX3" fmla="*/ 114776 w 228600"/>
                  <a:gd name="connsiteY3" fmla="*/ 7144 h 228600"/>
                  <a:gd name="connsiteX4" fmla="*/ 7144 w 228600"/>
                  <a:gd name="connsiteY4" fmla="*/ 114776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8600" h="228600">
                    <a:moveTo>
                      <a:pt x="7144" y="114776"/>
                    </a:moveTo>
                    <a:cubicBezTo>
                      <a:pt x="7144" y="173831"/>
                      <a:pt x="55721" y="222409"/>
                      <a:pt x="114776" y="222409"/>
                    </a:cubicBezTo>
                    <a:cubicBezTo>
                      <a:pt x="173831" y="222409"/>
                      <a:pt x="222409" y="173831"/>
                      <a:pt x="222409" y="114776"/>
                    </a:cubicBezTo>
                    <a:cubicBezTo>
                      <a:pt x="222409" y="55721"/>
                      <a:pt x="173831" y="7144"/>
                      <a:pt x="114776" y="7144"/>
                    </a:cubicBezTo>
                    <a:cubicBezTo>
                      <a:pt x="54769" y="7144"/>
                      <a:pt x="7144" y="54769"/>
                      <a:pt x="7144" y="11477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88D67169-EA8D-46FF-AAA3-723A4AC37506}"/>
                  </a:ext>
                </a:extLst>
              </p:cNvPr>
              <p:cNvSpPr/>
              <p:nvPr/>
            </p:nvSpPr>
            <p:spPr>
              <a:xfrm>
                <a:off x="5699283" y="3522821"/>
                <a:ext cx="228600" cy="228600"/>
              </a:xfrm>
              <a:custGeom>
                <a:avLst/>
                <a:gdLst>
                  <a:gd name="connsiteX0" fmla="*/ 222409 w 228600"/>
                  <a:gd name="connsiteY0" fmla="*/ 114776 h 228600"/>
                  <a:gd name="connsiteX1" fmla="*/ 114776 w 228600"/>
                  <a:gd name="connsiteY1" fmla="*/ 222409 h 228600"/>
                  <a:gd name="connsiteX2" fmla="*/ 7144 w 228600"/>
                  <a:gd name="connsiteY2" fmla="*/ 114776 h 228600"/>
                  <a:gd name="connsiteX3" fmla="*/ 114776 w 228600"/>
                  <a:gd name="connsiteY3" fmla="*/ 7144 h 228600"/>
                  <a:gd name="connsiteX4" fmla="*/ 222409 w 228600"/>
                  <a:gd name="connsiteY4" fmla="*/ 114776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8600" h="228600">
                    <a:moveTo>
                      <a:pt x="222409" y="114776"/>
                    </a:moveTo>
                    <a:cubicBezTo>
                      <a:pt x="222409" y="173831"/>
                      <a:pt x="173831" y="222409"/>
                      <a:pt x="114776" y="222409"/>
                    </a:cubicBezTo>
                    <a:cubicBezTo>
                      <a:pt x="55721" y="222409"/>
                      <a:pt x="7144" y="173831"/>
                      <a:pt x="7144" y="114776"/>
                    </a:cubicBezTo>
                    <a:cubicBezTo>
                      <a:pt x="7144" y="55721"/>
                      <a:pt x="55721" y="7144"/>
                      <a:pt x="114776" y="7144"/>
                    </a:cubicBezTo>
                    <a:cubicBezTo>
                      <a:pt x="174784" y="7144"/>
                      <a:pt x="222409" y="54769"/>
                      <a:pt x="222409" y="11477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A7138E50-115E-41D2-80A0-723D1F318422}"/>
                  </a:ext>
                </a:extLst>
              </p:cNvPr>
              <p:cNvSpPr/>
              <p:nvPr/>
            </p:nvSpPr>
            <p:spPr>
              <a:xfrm>
                <a:off x="5790723" y="3423761"/>
                <a:ext cx="561975" cy="504825"/>
              </a:xfrm>
              <a:custGeom>
                <a:avLst/>
                <a:gdLst>
                  <a:gd name="connsiteX0" fmla="*/ 381476 w 561975"/>
                  <a:gd name="connsiteY0" fmla="*/ 7144 h 504825"/>
                  <a:gd name="connsiteX1" fmla="*/ 381476 w 561975"/>
                  <a:gd name="connsiteY1" fmla="*/ 7144 h 504825"/>
                  <a:gd name="connsiteX2" fmla="*/ 183356 w 561975"/>
                  <a:gd name="connsiteY2" fmla="*/ 7144 h 504825"/>
                  <a:gd name="connsiteX3" fmla="*/ 183356 w 561975"/>
                  <a:gd name="connsiteY3" fmla="*/ 7144 h 504825"/>
                  <a:gd name="connsiteX4" fmla="*/ 7144 w 561975"/>
                  <a:gd name="connsiteY4" fmla="*/ 255746 h 504825"/>
                  <a:gd name="connsiteX5" fmla="*/ 7144 w 561975"/>
                  <a:gd name="connsiteY5" fmla="*/ 504349 h 504825"/>
                  <a:gd name="connsiteX6" fmla="*/ 200501 w 561975"/>
                  <a:gd name="connsiteY6" fmla="*/ 504349 h 504825"/>
                  <a:gd name="connsiteX7" fmla="*/ 363379 w 561975"/>
                  <a:gd name="connsiteY7" fmla="*/ 504349 h 504825"/>
                  <a:gd name="connsiteX8" fmla="*/ 557689 w 561975"/>
                  <a:gd name="connsiteY8" fmla="*/ 504349 h 504825"/>
                  <a:gd name="connsiteX9" fmla="*/ 557689 w 561975"/>
                  <a:gd name="connsiteY9" fmla="*/ 255746 h 504825"/>
                  <a:gd name="connsiteX10" fmla="*/ 381476 w 561975"/>
                  <a:gd name="connsiteY10" fmla="*/ 7144 h 50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04825">
                    <a:moveTo>
                      <a:pt x="381476" y="7144"/>
                    </a:moveTo>
                    <a:lnTo>
                      <a:pt x="381476" y="7144"/>
                    </a:lnTo>
                    <a:lnTo>
                      <a:pt x="183356" y="7144"/>
                    </a:lnTo>
                    <a:lnTo>
                      <a:pt x="183356" y="7144"/>
                    </a:lnTo>
                    <a:cubicBezTo>
                      <a:pt x="86201" y="9049"/>
                      <a:pt x="7144" y="119539"/>
                      <a:pt x="7144" y="255746"/>
                    </a:cubicBezTo>
                    <a:lnTo>
                      <a:pt x="7144" y="504349"/>
                    </a:lnTo>
                    <a:lnTo>
                      <a:pt x="200501" y="504349"/>
                    </a:lnTo>
                    <a:lnTo>
                      <a:pt x="363379" y="504349"/>
                    </a:lnTo>
                    <a:lnTo>
                      <a:pt x="557689" y="504349"/>
                    </a:lnTo>
                    <a:lnTo>
                      <a:pt x="557689" y="255746"/>
                    </a:lnTo>
                    <a:cubicBezTo>
                      <a:pt x="557689" y="119539"/>
                      <a:pt x="478631" y="9049"/>
                      <a:pt x="381476" y="7144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7CCABD88-3071-4CCE-BE72-8D36D3B84569}"/>
                  </a:ext>
                </a:extLst>
              </p:cNvPr>
              <p:cNvSpPr/>
              <p:nvPr/>
            </p:nvSpPr>
            <p:spPr>
              <a:xfrm>
                <a:off x="5790723" y="3661886"/>
                <a:ext cx="561975" cy="504825"/>
              </a:xfrm>
              <a:custGeom>
                <a:avLst/>
                <a:gdLst>
                  <a:gd name="connsiteX0" fmla="*/ 352901 w 561975"/>
                  <a:gd name="connsiteY0" fmla="*/ 504349 h 504825"/>
                  <a:gd name="connsiteX1" fmla="*/ 381476 w 561975"/>
                  <a:gd name="connsiteY1" fmla="*/ 504349 h 504825"/>
                  <a:gd name="connsiteX2" fmla="*/ 221456 w 561975"/>
                  <a:gd name="connsiteY2" fmla="*/ 504349 h 504825"/>
                  <a:gd name="connsiteX3" fmla="*/ 211931 w 561975"/>
                  <a:gd name="connsiteY3" fmla="*/ 504349 h 504825"/>
                  <a:gd name="connsiteX4" fmla="*/ 7144 w 561975"/>
                  <a:gd name="connsiteY4" fmla="*/ 255746 h 504825"/>
                  <a:gd name="connsiteX5" fmla="*/ 7144 w 561975"/>
                  <a:gd name="connsiteY5" fmla="*/ 7144 h 504825"/>
                  <a:gd name="connsiteX6" fmla="*/ 200501 w 561975"/>
                  <a:gd name="connsiteY6" fmla="*/ 7144 h 504825"/>
                  <a:gd name="connsiteX7" fmla="*/ 363379 w 561975"/>
                  <a:gd name="connsiteY7" fmla="*/ 7144 h 504825"/>
                  <a:gd name="connsiteX8" fmla="*/ 557689 w 561975"/>
                  <a:gd name="connsiteY8" fmla="*/ 7144 h 504825"/>
                  <a:gd name="connsiteX9" fmla="*/ 557689 w 561975"/>
                  <a:gd name="connsiteY9" fmla="*/ 255746 h 504825"/>
                  <a:gd name="connsiteX10" fmla="*/ 352901 w 561975"/>
                  <a:gd name="connsiteY10" fmla="*/ 504349 h 50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61975" h="504825">
                    <a:moveTo>
                      <a:pt x="352901" y="504349"/>
                    </a:moveTo>
                    <a:lnTo>
                      <a:pt x="381476" y="504349"/>
                    </a:lnTo>
                    <a:lnTo>
                      <a:pt x="221456" y="504349"/>
                    </a:lnTo>
                    <a:lnTo>
                      <a:pt x="211931" y="504349"/>
                    </a:lnTo>
                    <a:cubicBezTo>
                      <a:pt x="114776" y="502444"/>
                      <a:pt x="7144" y="391954"/>
                      <a:pt x="7144" y="255746"/>
                    </a:cubicBezTo>
                    <a:lnTo>
                      <a:pt x="7144" y="7144"/>
                    </a:lnTo>
                    <a:lnTo>
                      <a:pt x="200501" y="7144"/>
                    </a:lnTo>
                    <a:lnTo>
                      <a:pt x="363379" y="7144"/>
                    </a:lnTo>
                    <a:lnTo>
                      <a:pt x="557689" y="7144"/>
                    </a:lnTo>
                    <a:lnTo>
                      <a:pt x="557689" y="255746"/>
                    </a:lnTo>
                    <a:cubicBezTo>
                      <a:pt x="557689" y="391954"/>
                      <a:pt x="450056" y="502444"/>
                      <a:pt x="352901" y="504349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88CB48E-D06B-48A1-AC47-A5A6CD29DF4D}"/>
                  </a:ext>
                </a:extLst>
              </p:cNvPr>
              <p:cNvSpPr/>
              <p:nvPr/>
            </p:nvSpPr>
            <p:spPr>
              <a:xfrm>
                <a:off x="6311741" y="3046571"/>
                <a:ext cx="152400" cy="228600"/>
              </a:xfrm>
              <a:custGeom>
                <a:avLst/>
                <a:gdLst>
                  <a:gd name="connsiteX0" fmla="*/ 148114 w 152400"/>
                  <a:gd name="connsiteY0" fmla="*/ 155734 h 228600"/>
                  <a:gd name="connsiteX1" fmla="*/ 77629 w 152400"/>
                  <a:gd name="connsiteY1" fmla="*/ 226219 h 228600"/>
                  <a:gd name="connsiteX2" fmla="*/ 77629 w 152400"/>
                  <a:gd name="connsiteY2" fmla="*/ 226219 h 228600"/>
                  <a:gd name="connsiteX3" fmla="*/ 7144 w 152400"/>
                  <a:gd name="connsiteY3" fmla="*/ 155734 h 228600"/>
                  <a:gd name="connsiteX4" fmla="*/ 7144 w 152400"/>
                  <a:gd name="connsiteY4" fmla="*/ 77629 h 228600"/>
                  <a:gd name="connsiteX5" fmla="*/ 77629 w 152400"/>
                  <a:gd name="connsiteY5" fmla="*/ 7144 h 228600"/>
                  <a:gd name="connsiteX6" fmla="*/ 77629 w 152400"/>
                  <a:gd name="connsiteY6" fmla="*/ 7144 h 228600"/>
                  <a:gd name="connsiteX7" fmla="*/ 148114 w 152400"/>
                  <a:gd name="connsiteY7" fmla="*/ 77629 h 228600"/>
                  <a:gd name="connsiteX8" fmla="*/ 148114 w 152400"/>
                  <a:gd name="connsiteY8" fmla="*/ 155734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400" h="228600">
                    <a:moveTo>
                      <a:pt x="148114" y="155734"/>
                    </a:moveTo>
                    <a:cubicBezTo>
                      <a:pt x="148114" y="194786"/>
                      <a:pt x="116681" y="226219"/>
                      <a:pt x="77629" y="226219"/>
                    </a:cubicBezTo>
                    <a:lnTo>
                      <a:pt x="77629" y="226219"/>
                    </a:lnTo>
                    <a:cubicBezTo>
                      <a:pt x="38576" y="226219"/>
                      <a:pt x="7144" y="194786"/>
                      <a:pt x="7144" y="155734"/>
                    </a:cubicBezTo>
                    <a:lnTo>
                      <a:pt x="7144" y="77629"/>
                    </a:lnTo>
                    <a:cubicBezTo>
                      <a:pt x="7144" y="38576"/>
                      <a:pt x="38576" y="7144"/>
                      <a:pt x="77629" y="7144"/>
                    </a:cubicBezTo>
                    <a:lnTo>
                      <a:pt x="77629" y="7144"/>
                    </a:lnTo>
                    <a:cubicBezTo>
                      <a:pt x="116681" y="7144"/>
                      <a:pt x="148114" y="38576"/>
                      <a:pt x="148114" y="77629"/>
                    </a:cubicBezTo>
                    <a:lnTo>
                      <a:pt x="148114" y="155734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E6A2D02-6155-4400-BBFA-CC28A80D483F}"/>
                  </a:ext>
                </a:extLst>
              </p:cNvPr>
              <p:cNvSpPr/>
              <p:nvPr/>
            </p:nvSpPr>
            <p:spPr>
              <a:xfrm>
                <a:off x="5679281" y="3046571"/>
                <a:ext cx="152400" cy="228600"/>
              </a:xfrm>
              <a:custGeom>
                <a:avLst/>
                <a:gdLst>
                  <a:gd name="connsiteX0" fmla="*/ 148114 w 152400"/>
                  <a:gd name="connsiteY0" fmla="*/ 155734 h 228600"/>
                  <a:gd name="connsiteX1" fmla="*/ 77629 w 152400"/>
                  <a:gd name="connsiteY1" fmla="*/ 226219 h 228600"/>
                  <a:gd name="connsiteX2" fmla="*/ 77629 w 152400"/>
                  <a:gd name="connsiteY2" fmla="*/ 226219 h 228600"/>
                  <a:gd name="connsiteX3" fmla="*/ 7144 w 152400"/>
                  <a:gd name="connsiteY3" fmla="*/ 155734 h 228600"/>
                  <a:gd name="connsiteX4" fmla="*/ 7144 w 152400"/>
                  <a:gd name="connsiteY4" fmla="*/ 77629 h 228600"/>
                  <a:gd name="connsiteX5" fmla="*/ 77629 w 152400"/>
                  <a:gd name="connsiteY5" fmla="*/ 7144 h 228600"/>
                  <a:gd name="connsiteX6" fmla="*/ 77629 w 152400"/>
                  <a:gd name="connsiteY6" fmla="*/ 7144 h 228600"/>
                  <a:gd name="connsiteX7" fmla="*/ 148114 w 152400"/>
                  <a:gd name="connsiteY7" fmla="*/ 77629 h 228600"/>
                  <a:gd name="connsiteX8" fmla="*/ 148114 w 152400"/>
                  <a:gd name="connsiteY8" fmla="*/ 155734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2400" h="228600">
                    <a:moveTo>
                      <a:pt x="148114" y="155734"/>
                    </a:moveTo>
                    <a:cubicBezTo>
                      <a:pt x="148114" y="194786"/>
                      <a:pt x="116681" y="226219"/>
                      <a:pt x="77629" y="226219"/>
                    </a:cubicBezTo>
                    <a:lnTo>
                      <a:pt x="77629" y="226219"/>
                    </a:lnTo>
                    <a:cubicBezTo>
                      <a:pt x="38576" y="226219"/>
                      <a:pt x="7144" y="194786"/>
                      <a:pt x="7144" y="155734"/>
                    </a:cubicBezTo>
                    <a:lnTo>
                      <a:pt x="7144" y="77629"/>
                    </a:lnTo>
                    <a:cubicBezTo>
                      <a:pt x="7144" y="38576"/>
                      <a:pt x="38576" y="7144"/>
                      <a:pt x="77629" y="7144"/>
                    </a:cubicBezTo>
                    <a:lnTo>
                      <a:pt x="77629" y="7144"/>
                    </a:lnTo>
                    <a:cubicBezTo>
                      <a:pt x="116681" y="7144"/>
                      <a:pt x="148114" y="38576"/>
                      <a:pt x="148114" y="77629"/>
                    </a:cubicBezTo>
                    <a:lnTo>
                      <a:pt x="148114" y="155734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B224A4C7-C629-4D46-8F53-BB5151D940A4}"/>
                  </a:ext>
                </a:extLst>
              </p:cNvPr>
              <p:cNvSpPr/>
              <p:nvPr/>
            </p:nvSpPr>
            <p:spPr>
              <a:xfrm>
                <a:off x="5749766" y="2922746"/>
                <a:ext cx="638175" cy="466725"/>
              </a:xfrm>
              <a:custGeom>
                <a:avLst/>
                <a:gdLst>
                  <a:gd name="connsiteX0" fmla="*/ 639604 w 638175"/>
                  <a:gd name="connsiteY0" fmla="*/ 273844 h 466725"/>
                  <a:gd name="connsiteX1" fmla="*/ 451009 w 638175"/>
                  <a:gd name="connsiteY1" fmla="*/ 462439 h 466725"/>
                  <a:gd name="connsiteX2" fmla="*/ 195739 w 638175"/>
                  <a:gd name="connsiteY2" fmla="*/ 462439 h 466725"/>
                  <a:gd name="connsiteX3" fmla="*/ 7144 w 638175"/>
                  <a:gd name="connsiteY3" fmla="*/ 273844 h 466725"/>
                  <a:gd name="connsiteX4" fmla="*/ 7144 w 638175"/>
                  <a:gd name="connsiteY4" fmla="*/ 195739 h 466725"/>
                  <a:gd name="connsiteX5" fmla="*/ 195739 w 638175"/>
                  <a:gd name="connsiteY5" fmla="*/ 7144 h 466725"/>
                  <a:gd name="connsiteX6" fmla="*/ 451009 w 638175"/>
                  <a:gd name="connsiteY6" fmla="*/ 7144 h 466725"/>
                  <a:gd name="connsiteX7" fmla="*/ 639604 w 638175"/>
                  <a:gd name="connsiteY7" fmla="*/ 195739 h 466725"/>
                  <a:gd name="connsiteX8" fmla="*/ 639604 w 638175"/>
                  <a:gd name="connsiteY8" fmla="*/ 273844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38175" h="466725">
                    <a:moveTo>
                      <a:pt x="639604" y="273844"/>
                    </a:moveTo>
                    <a:cubicBezTo>
                      <a:pt x="639604" y="377666"/>
                      <a:pt x="554831" y="462439"/>
                      <a:pt x="451009" y="462439"/>
                    </a:cubicBezTo>
                    <a:lnTo>
                      <a:pt x="195739" y="462439"/>
                    </a:lnTo>
                    <a:cubicBezTo>
                      <a:pt x="91916" y="462439"/>
                      <a:pt x="7144" y="377666"/>
                      <a:pt x="7144" y="273844"/>
                    </a:cubicBezTo>
                    <a:lnTo>
                      <a:pt x="7144" y="195739"/>
                    </a:lnTo>
                    <a:cubicBezTo>
                      <a:pt x="7144" y="91916"/>
                      <a:pt x="91916" y="7144"/>
                      <a:pt x="195739" y="7144"/>
                    </a:cubicBezTo>
                    <a:lnTo>
                      <a:pt x="451009" y="7144"/>
                    </a:lnTo>
                    <a:cubicBezTo>
                      <a:pt x="554831" y="7144"/>
                      <a:pt x="639604" y="91916"/>
                      <a:pt x="639604" y="195739"/>
                    </a:cubicBezTo>
                    <a:lnTo>
                      <a:pt x="639604" y="273844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CD5C896-F02E-4297-955A-557E7CCCBB6E}"/>
                  </a:ext>
                </a:extLst>
              </p:cNvPr>
              <p:cNvSpPr/>
              <p:nvPr/>
            </p:nvSpPr>
            <p:spPr>
              <a:xfrm>
                <a:off x="5949791" y="2833211"/>
                <a:ext cx="228600" cy="95250"/>
              </a:xfrm>
              <a:custGeom>
                <a:avLst/>
                <a:gdLst>
                  <a:gd name="connsiteX0" fmla="*/ 191929 w 228600"/>
                  <a:gd name="connsiteY0" fmla="*/ 7144 h 95250"/>
                  <a:gd name="connsiteX1" fmla="*/ 43339 w 228600"/>
                  <a:gd name="connsiteY1" fmla="*/ 7144 h 95250"/>
                  <a:gd name="connsiteX2" fmla="*/ 7144 w 228600"/>
                  <a:gd name="connsiteY2" fmla="*/ 51911 h 95250"/>
                  <a:gd name="connsiteX3" fmla="*/ 43339 w 228600"/>
                  <a:gd name="connsiteY3" fmla="*/ 96679 h 95250"/>
                  <a:gd name="connsiteX4" fmla="*/ 191929 w 228600"/>
                  <a:gd name="connsiteY4" fmla="*/ 96679 h 95250"/>
                  <a:gd name="connsiteX5" fmla="*/ 228124 w 228600"/>
                  <a:gd name="connsiteY5" fmla="*/ 51911 h 95250"/>
                  <a:gd name="connsiteX6" fmla="*/ 191929 w 228600"/>
                  <a:gd name="connsiteY6" fmla="*/ 7144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28600" h="95250">
                    <a:moveTo>
                      <a:pt x="191929" y="7144"/>
                    </a:moveTo>
                    <a:lnTo>
                      <a:pt x="43339" y="7144"/>
                    </a:lnTo>
                    <a:cubicBezTo>
                      <a:pt x="23336" y="7144"/>
                      <a:pt x="7144" y="27146"/>
                      <a:pt x="7144" y="51911"/>
                    </a:cubicBezTo>
                    <a:cubicBezTo>
                      <a:pt x="7144" y="76676"/>
                      <a:pt x="23336" y="96679"/>
                      <a:pt x="43339" y="96679"/>
                    </a:cubicBezTo>
                    <a:lnTo>
                      <a:pt x="191929" y="96679"/>
                    </a:lnTo>
                    <a:cubicBezTo>
                      <a:pt x="211931" y="96679"/>
                      <a:pt x="228124" y="76676"/>
                      <a:pt x="228124" y="51911"/>
                    </a:cubicBezTo>
                    <a:cubicBezTo>
                      <a:pt x="228124" y="27146"/>
                      <a:pt x="211931" y="7144"/>
                      <a:pt x="191929" y="7144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64284F13-A04A-48F2-994C-AD84FC3DB70C}"/>
                  </a:ext>
                </a:extLst>
              </p:cNvPr>
              <p:cNvSpPr/>
              <p:nvPr/>
            </p:nvSpPr>
            <p:spPr>
              <a:xfrm>
                <a:off x="6037355" y="2683668"/>
                <a:ext cx="57150" cy="190500"/>
              </a:xfrm>
              <a:custGeom>
                <a:avLst/>
                <a:gdLst>
                  <a:gd name="connsiteX0" fmla="*/ 21497 w 57150"/>
                  <a:gd name="connsiteY0" fmla="*/ 35719 h 190500"/>
                  <a:gd name="connsiteX1" fmla="*/ 7209 w 57150"/>
                  <a:gd name="connsiteY1" fmla="*/ 158591 h 190500"/>
                  <a:gd name="connsiteX2" fmla="*/ 28164 w 57150"/>
                  <a:gd name="connsiteY2" fmla="*/ 189071 h 190500"/>
                  <a:gd name="connsiteX3" fmla="*/ 50072 w 57150"/>
                  <a:gd name="connsiteY3" fmla="*/ 159544 h 190500"/>
                  <a:gd name="connsiteX4" fmla="*/ 43404 w 57150"/>
                  <a:gd name="connsiteY4" fmla="*/ 37624 h 190500"/>
                  <a:gd name="connsiteX5" fmla="*/ 33879 w 57150"/>
                  <a:gd name="connsiteY5" fmla="*/ 7144 h 190500"/>
                  <a:gd name="connsiteX6" fmla="*/ 21497 w 57150"/>
                  <a:gd name="connsiteY6" fmla="*/ 35719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7150" h="190500">
                    <a:moveTo>
                      <a:pt x="21497" y="35719"/>
                    </a:moveTo>
                    <a:lnTo>
                      <a:pt x="7209" y="158591"/>
                    </a:lnTo>
                    <a:cubicBezTo>
                      <a:pt x="6257" y="174784"/>
                      <a:pt x="15782" y="189071"/>
                      <a:pt x="28164" y="189071"/>
                    </a:cubicBezTo>
                    <a:cubicBezTo>
                      <a:pt x="39594" y="189071"/>
                      <a:pt x="50072" y="176689"/>
                      <a:pt x="50072" y="159544"/>
                    </a:cubicBezTo>
                    <a:lnTo>
                      <a:pt x="43404" y="37624"/>
                    </a:lnTo>
                    <a:cubicBezTo>
                      <a:pt x="44357" y="21431"/>
                      <a:pt x="45309" y="7144"/>
                      <a:pt x="33879" y="7144"/>
                    </a:cubicBezTo>
                    <a:cubicBezTo>
                      <a:pt x="21497" y="7144"/>
                      <a:pt x="22449" y="19526"/>
                      <a:pt x="21497" y="35719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4F8536B4-1255-4438-AB5C-8D1ECEBB36A9}"/>
                  </a:ext>
                </a:extLst>
              </p:cNvPr>
              <p:cNvSpPr/>
              <p:nvPr/>
            </p:nvSpPr>
            <p:spPr>
              <a:xfrm>
                <a:off x="5975508" y="3546561"/>
                <a:ext cx="47625" cy="47625"/>
              </a:xfrm>
              <a:custGeom>
                <a:avLst/>
                <a:gdLst>
                  <a:gd name="connsiteX0" fmla="*/ 41434 w 47625"/>
                  <a:gd name="connsiteY0" fmla="*/ 24361 h 47625"/>
                  <a:gd name="connsiteX1" fmla="*/ 24289 w 47625"/>
                  <a:gd name="connsiteY1" fmla="*/ 41506 h 47625"/>
                  <a:gd name="connsiteX2" fmla="*/ 7144 w 47625"/>
                  <a:gd name="connsiteY2" fmla="*/ 24361 h 47625"/>
                  <a:gd name="connsiteX3" fmla="*/ 24289 w 47625"/>
                  <a:gd name="connsiteY3" fmla="*/ 7216 h 47625"/>
                  <a:gd name="connsiteX4" fmla="*/ 41434 w 47625"/>
                  <a:gd name="connsiteY4" fmla="*/ 2436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361"/>
                    </a:moveTo>
                    <a:cubicBezTo>
                      <a:pt x="41434" y="33886"/>
                      <a:pt x="33814" y="41506"/>
                      <a:pt x="24289" y="41506"/>
                    </a:cubicBezTo>
                    <a:cubicBezTo>
                      <a:pt x="14764" y="41506"/>
                      <a:pt x="7144" y="33886"/>
                      <a:pt x="7144" y="24361"/>
                    </a:cubicBezTo>
                    <a:cubicBezTo>
                      <a:pt x="7144" y="14836"/>
                      <a:pt x="14764" y="7216"/>
                      <a:pt x="24289" y="7216"/>
                    </a:cubicBezTo>
                    <a:cubicBezTo>
                      <a:pt x="32861" y="6264"/>
                      <a:pt x="41434" y="14836"/>
                      <a:pt x="41434" y="24361"/>
                    </a:cubicBezTo>
                    <a:close/>
                  </a:path>
                </a:pathLst>
              </a:custGeom>
              <a:solidFill>
                <a:srgbClr val="3BC0C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BE0EBC07-4F28-4352-BB94-67116BCAD59C}"/>
                  </a:ext>
                </a:extLst>
              </p:cNvPr>
              <p:cNvSpPr/>
              <p:nvPr/>
            </p:nvSpPr>
            <p:spPr>
              <a:xfrm>
                <a:off x="6029801" y="3546561"/>
                <a:ext cx="47625" cy="47625"/>
              </a:xfrm>
              <a:custGeom>
                <a:avLst/>
                <a:gdLst>
                  <a:gd name="connsiteX0" fmla="*/ 41434 w 47625"/>
                  <a:gd name="connsiteY0" fmla="*/ 24361 h 47625"/>
                  <a:gd name="connsiteX1" fmla="*/ 24289 w 47625"/>
                  <a:gd name="connsiteY1" fmla="*/ 41506 h 47625"/>
                  <a:gd name="connsiteX2" fmla="*/ 7144 w 47625"/>
                  <a:gd name="connsiteY2" fmla="*/ 24361 h 47625"/>
                  <a:gd name="connsiteX3" fmla="*/ 24289 w 47625"/>
                  <a:gd name="connsiteY3" fmla="*/ 7216 h 47625"/>
                  <a:gd name="connsiteX4" fmla="*/ 41434 w 47625"/>
                  <a:gd name="connsiteY4" fmla="*/ 2436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361"/>
                    </a:moveTo>
                    <a:cubicBezTo>
                      <a:pt x="41434" y="33886"/>
                      <a:pt x="33814" y="41506"/>
                      <a:pt x="24289" y="41506"/>
                    </a:cubicBezTo>
                    <a:cubicBezTo>
                      <a:pt x="14764" y="41506"/>
                      <a:pt x="7144" y="33886"/>
                      <a:pt x="7144" y="24361"/>
                    </a:cubicBezTo>
                    <a:cubicBezTo>
                      <a:pt x="7144" y="14836"/>
                      <a:pt x="14764" y="7216"/>
                      <a:pt x="24289" y="7216"/>
                    </a:cubicBezTo>
                    <a:cubicBezTo>
                      <a:pt x="33814" y="6264"/>
                      <a:pt x="41434" y="14836"/>
                      <a:pt x="41434" y="24361"/>
                    </a:cubicBezTo>
                    <a:close/>
                  </a:path>
                </a:pathLst>
              </a:custGeom>
              <a:solidFill>
                <a:srgbClr val="3BC0C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9782FAA8-8258-4B2D-9A31-1DE0B27D49E3}"/>
                  </a:ext>
                </a:extLst>
              </p:cNvPr>
              <p:cNvSpPr/>
              <p:nvPr/>
            </p:nvSpPr>
            <p:spPr>
              <a:xfrm>
                <a:off x="6081236" y="3546561"/>
                <a:ext cx="47625" cy="47625"/>
              </a:xfrm>
              <a:custGeom>
                <a:avLst/>
                <a:gdLst>
                  <a:gd name="connsiteX0" fmla="*/ 41434 w 47625"/>
                  <a:gd name="connsiteY0" fmla="*/ 24361 h 47625"/>
                  <a:gd name="connsiteX1" fmla="*/ 24289 w 47625"/>
                  <a:gd name="connsiteY1" fmla="*/ 41506 h 47625"/>
                  <a:gd name="connsiteX2" fmla="*/ 7144 w 47625"/>
                  <a:gd name="connsiteY2" fmla="*/ 24361 h 47625"/>
                  <a:gd name="connsiteX3" fmla="*/ 24289 w 47625"/>
                  <a:gd name="connsiteY3" fmla="*/ 7216 h 47625"/>
                  <a:gd name="connsiteX4" fmla="*/ 41434 w 47625"/>
                  <a:gd name="connsiteY4" fmla="*/ 2436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361"/>
                    </a:moveTo>
                    <a:cubicBezTo>
                      <a:pt x="41434" y="33886"/>
                      <a:pt x="33814" y="41506"/>
                      <a:pt x="24289" y="41506"/>
                    </a:cubicBezTo>
                    <a:cubicBezTo>
                      <a:pt x="14764" y="41506"/>
                      <a:pt x="7144" y="33886"/>
                      <a:pt x="7144" y="24361"/>
                    </a:cubicBezTo>
                    <a:cubicBezTo>
                      <a:pt x="7144" y="14836"/>
                      <a:pt x="14764" y="7216"/>
                      <a:pt x="24289" y="7216"/>
                    </a:cubicBezTo>
                    <a:cubicBezTo>
                      <a:pt x="32861" y="6264"/>
                      <a:pt x="41434" y="14836"/>
                      <a:pt x="41434" y="24361"/>
                    </a:cubicBezTo>
                    <a:close/>
                  </a:path>
                </a:pathLst>
              </a:custGeom>
              <a:solidFill>
                <a:srgbClr val="3BC0C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88E73FCD-D155-4802-A537-2DB988D09E4B}"/>
                  </a:ext>
                </a:extLst>
              </p:cNvPr>
              <p:cNvSpPr/>
              <p:nvPr/>
            </p:nvSpPr>
            <p:spPr>
              <a:xfrm>
                <a:off x="6135528" y="3546561"/>
                <a:ext cx="47625" cy="47625"/>
              </a:xfrm>
              <a:custGeom>
                <a:avLst/>
                <a:gdLst>
                  <a:gd name="connsiteX0" fmla="*/ 41434 w 47625"/>
                  <a:gd name="connsiteY0" fmla="*/ 24361 h 47625"/>
                  <a:gd name="connsiteX1" fmla="*/ 24289 w 47625"/>
                  <a:gd name="connsiteY1" fmla="*/ 41506 h 47625"/>
                  <a:gd name="connsiteX2" fmla="*/ 7144 w 47625"/>
                  <a:gd name="connsiteY2" fmla="*/ 24361 h 47625"/>
                  <a:gd name="connsiteX3" fmla="*/ 24289 w 47625"/>
                  <a:gd name="connsiteY3" fmla="*/ 7216 h 47625"/>
                  <a:gd name="connsiteX4" fmla="*/ 41434 w 47625"/>
                  <a:gd name="connsiteY4" fmla="*/ 24361 h 47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" h="47625">
                    <a:moveTo>
                      <a:pt x="41434" y="24361"/>
                    </a:moveTo>
                    <a:cubicBezTo>
                      <a:pt x="41434" y="33886"/>
                      <a:pt x="33814" y="41506"/>
                      <a:pt x="24289" y="41506"/>
                    </a:cubicBezTo>
                    <a:cubicBezTo>
                      <a:pt x="14764" y="41506"/>
                      <a:pt x="7144" y="33886"/>
                      <a:pt x="7144" y="24361"/>
                    </a:cubicBezTo>
                    <a:cubicBezTo>
                      <a:pt x="7144" y="14836"/>
                      <a:pt x="14764" y="7216"/>
                      <a:pt x="24289" y="7216"/>
                    </a:cubicBezTo>
                    <a:cubicBezTo>
                      <a:pt x="33814" y="6264"/>
                      <a:pt x="41434" y="14836"/>
                      <a:pt x="41434" y="24361"/>
                    </a:cubicBezTo>
                    <a:close/>
                  </a:path>
                </a:pathLst>
              </a:custGeom>
              <a:solidFill>
                <a:srgbClr val="3BC0C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2AABE7C4-7462-4C7E-B13F-6928BD3DD9B6}"/>
                  </a:ext>
                </a:extLst>
              </p:cNvPr>
              <p:cNvSpPr/>
              <p:nvPr/>
            </p:nvSpPr>
            <p:spPr>
              <a:xfrm>
                <a:off x="5829776" y="3046571"/>
                <a:ext cx="485775" cy="161925"/>
              </a:xfrm>
              <a:custGeom>
                <a:avLst/>
                <a:gdLst>
                  <a:gd name="connsiteX0" fmla="*/ 401479 w 485775"/>
                  <a:gd name="connsiteY0" fmla="*/ 7144 h 161925"/>
                  <a:gd name="connsiteX1" fmla="*/ 84296 w 485775"/>
                  <a:gd name="connsiteY1" fmla="*/ 7144 h 161925"/>
                  <a:gd name="connsiteX2" fmla="*/ 7144 w 485775"/>
                  <a:gd name="connsiteY2" fmla="*/ 84296 h 161925"/>
                  <a:gd name="connsiteX3" fmla="*/ 84296 w 485775"/>
                  <a:gd name="connsiteY3" fmla="*/ 161449 h 161925"/>
                  <a:gd name="connsiteX4" fmla="*/ 401479 w 485775"/>
                  <a:gd name="connsiteY4" fmla="*/ 161449 h 161925"/>
                  <a:gd name="connsiteX5" fmla="*/ 478631 w 485775"/>
                  <a:gd name="connsiteY5" fmla="*/ 84296 h 161925"/>
                  <a:gd name="connsiteX6" fmla="*/ 401479 w 485775"/>
                  <a:gd name="connsiteY6" fmla="*/ 7144 h 161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85775" h="161925">
                    <a:moveTo>
                      <a:pt x="401479" y="7144"/>
                    </a:moveTo>
                    <a:lnTo>
                      <a:pt x="84296" y="7144"/>
                    </a:lnTo>
                    <a:cubicBezTo>
                      <a:pt x="41434" y="7144"/>
                      <a:pt x="7144" y="41434"/>
                      <a:pt x="7144" y="84296"/>
                    </a:cubicBezTo>
                    <a:cubicBezTo>
                      <a:pt x="7144" y="127159"/>
                      <a:pt x="41434" y="161449"/>
                      <a:pt x="84296" y="161449"/>
                    </a:cubicBezTo>
                    <a:lnTo>
                      <a:pt x="401479" y="161449"/>
                    </a:lnTo>
                    <a:cubicBezTo>
                      <a:pt x="444341" y="161449"/>
                      <a:pt x="478631" y="127159"/>
                      <a:pt x="478631" y="84296"/>
                    </a:cubicBezTo>
                    <a:cubicBezTo>
                      <a:pt x="478631" y="41434"/>
                      <a:pt x="444341" y="7144"/>
                      <a:pt x="401479" y="7144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0A83E3BA-3D43-47BF-BB60-6DC40B84EF6C}"/>
                  </a:ext>
                </a:extLst>
              </p:cNvPr>
              <p:cNvSpPr/>
              <p:nvPr/>
            </p:nvSpPr>
            <p:spPr>
              <a:xfrm>
                <a:off x="5923121" y="3090386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6196"/>
                      <a:pt x="45244" y="56674"/>
                      <a:pt x="31909" y="56674"/>
                    </a:cubicBezTo>
                    <a:cubicBezTo>
                      <a:pt x="17621" y="56674"/>
                      <a:pt x="7144" y="45244"/>
                      <a:pt x="7144" y="31909"/>
                    </a:cubicBezTo>
                    <a:cubicBezTo>
                      <a:pt x="7144" y="17621"/>
                      <a:pt x="18574" y="7144"/>
                      <a:pt x="31909" y="7144"/>
                    </a:cubicBezTo>
                    <a:cubicBezTo>
                      <a:pt x="45244" y="7144"/>
                      <a:pt x="56674" y="18574"/>
                      <a:pt x="56674" y="3190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9398A25B-C607-4403-8533-19148C7134C0}"/>
                  </a:ext>
                </a:extLst>
              </p:cNvPr>
              <p:cNvSpPr/>
              <p:nvPr/>
            </p:nvSpPr>
            <p:spPr>
              <a:xfrm>
                <a:off x="6164103" y="3090386"/>
                <a:ext cx="57150" cy="57150"/>
              </a:xfrm>
              <a:custGeom>
                <a:avLst/>
                <a:gdLst>
                  <a:gd name="connsiteX0" fmla="*/ 56674 w 57150"/>
                  <a:gd name="connsiteY0" fmla="*/ 31909 h 57150"/>
                  <a:gd name="connsiteX1" fmla="*/ 31909 w 57150"/>
                  <a:gd name="connsiteY1" fmla="*/ 56674 h 57150"/>
                  <a:gd name="connsiteX2" fmla="*/ 7144 w 57150"/>
                  <a:gd name="connsiteY2" fmla="*/ 31909 h 57150"/>
                  <a:gd name="connsiteX3" fmla="*/ 31909 w 57150"/>
                  <a:gd name="connsiteY3" fmla="*/ 7144 h 57150"/>
                  <a:gd name="connsiteX4" fmla="*/ 56674 w 57150"/>
                  <a:gd name="connsiteY4" fmla="*/ 31909 h 57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150" h="57150">
                    <a:moveTo>
                      <a:pt x="56674" y="31909"/>
                    </a:moveTo>
                    <a:cubicBezTo>
                      <a:pt x="56674" y="46196"/>
                      <a:pt x="45244" y="56674"/>
                      <a:pt x="31909" y="56674"/>
                    </a:cubicBezTo>
                    <a:cubicBezTo>
                      <a:pt x="17621" y="56674"/>
                      <a:pt x="7144" y="45244"/>
                      <a:pt x="7144" y="31909"/>
                    </a:cubicBezTo>
                    <a:cubicBezTo>
                      <a:pt x="7144" y="17621"/>
                      <a:pt x="18574" y="7144"/>
                      <a:pt x="31909" y="7144"/>
                    </a:cubicBezTo>
                    <a:cubicBezTo>
                      <a:pt x="45244" y="7144"/>
                      <a:pt x="56674" y="18574"/>
                      <a:pt x="56674" y="3190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8A21E2A5-CE9A-4DFC-AE9C-D2184575B4EA}"/>
                  </a:ext>
                </a:extLst>
              </p:cNvPr>
              <p:cNvSpPr/>
              <p:nvPr/>
            </p:nvSpPr>
            <p:spPr>
              <a:xfrm>
                <a:off x="5936456" y="3367563"/>
                <a:ext cx="276225" cy="66675"/>
              </a:xfrm>
              <a:custGeom>
                <a:avLst/>
                <a:gdLst>
                  <a:gd name="connsiteX0" fmla="*/ 273844 w 276225"/>
                  <a:gd name="connsiteY0" fmla="*/ 35719 h 66675"/>
                  <a:gd name="connsiteX1" fmla="*/ 245269 w 276225"/>
                  <a:gd name="connsiteY1" fmla="*/ 64294 h 66675"/>
                  <a:gd name="connsiteX2" fmla="*/ 35719 w 276225"/>
                  <a:gd name="connsiteY2" fmla="*/ 64294 h 66675"/>
                  <a:gd name="connsiteX3" fmla="*/ 7144 w 276225"/>
                  <a:gd name="connsiteY3" fmla="*/ 35719 h 66675"/>
                  <a:gd name="connsiteX4" fmla="*/ 7144 w 276225"/>
                  <a:gd name="connsiteY4" fmla="*/ 35719 h 66675"/>
                  <a:gd name="connsiteX5" fmla="*/ 35719 w 276225"/>
                  <a:gd name="connsiteY5" fmla="*/ 7144 h 66675"/>
                  <a:gd name="connsiteX6" fmla="*/ 245269 w 276225"/>
                  <a:gd name="connsiteY6" fmla="*/ 7144 h 66675"/>
                  <a:gd name="connsiteX7" fmla="*/ 273844 w 276225"/>
                  <a:gd name="connsiteY7" fmla="*/ 35719 h 66675"/>
                  <a:gd name="connsiteX8" fmla="*/ 273844 w 276225"/>
                  <a:gd name="connsiteY8" fmla="*/ 35719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6225" h="66675">
                    <a:moveTo>
                      <a:pt x="273844" y="35719"/>
                    </a:moveTo>
                    <a:cubicBezTo>
                      <a:pt x="273844" y="50959"/>
                      <a:pt x="261461" y="64294"/>
                      <a:pt x="245269" y="64294"/>
                    </a:cubicBezTo>
                    <a:lnTo>
                      <a:pt x="35719" y="64294"/>
                    </a:lnTo>
                    <a:cubicBezTo>
                      <a:pt x="20479" y="64294"/>
                      <a:pt x="7144" y="51911"/>
                      <a:pt x="7144" y="35719"/>
                    </a:cubicBezTo>
                    <a:lnTo>
                      <a:pt x="7144" y="35719"/>
                    </a:lnTo>
                    <a:cubicBezTo>
                      <a:pt x="7144" y="20479"/>
                      <a:pt x="19526" y="7144"/>
                      <a:pt x="35719" y="7144"/>
                    </a:cubicBezTo>
                    <a:lnTo>
                      <a:pt x="245269" y="7144"/>
                    </a:lnTo>
                    <a:cubicBezTo>
                      <a:pt x="260509" y="7144"/>
                      <a:pt x="273844" y="19526"/>
                      <a:pt x="273844" y="35719"/>
                    </a:cubicBezTo>
                    <a:lnTo>
                      <a:pt x="273844" y="35719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77D9458-8912-4B1B-BB02-832893976383}"/>
                  </a:ext>
                </a:extLst>
              </p:cNvPr>
              <p:cNvSpPr/>
              <p:nvPr/>
            </p:nvSpPr>
            <p:spPr>
              <a:xfrm>
                <a:off x="5853588" y="3629501"/>
                <a:ext cx="438150" cy="304800"/>
              </a:xfrm>
              <a:custGeom>
                <a:avLst/>
                <a:gdLst>
                  <a:gd name="connsiteX0" fmla="*/ 392906 w 438150"/>
                  <a:gd name="connsiteY0" fmla="*/ 298609 h 304800"/>
                  <a:gd name="connsiteX1" fmla="*/ 48101 w 438150"/>
                  <a:gd name="connsiteY1" fmla="*/ 298609 h 304800"/>
                  <a:gd name="connsiteX2" fmla="*/ 7144 w 438150"/>
                  <a:gd name="connsiteY2" fmla="*/ 257651 h 304800"/>
                  <a:gd name="connsiteX3" fmla="*/ 7144 w 438150"/>
                  <a:gd name="connsiteY3" fmla="*/ 48101 h 304800"/>
                  <a:gd name="connsiteX4" fmla="*/ 48101 w 438150"/>
                  <a:gd name="connsiteY4" fmla="*/ 7144 h 304800"/>
                  <a:gd name="connsiteX5" fmla="*/ 393859 w 438150"/>
                  <a:gd name="connsiteY5" fmla="*/ 7144 h 304800"/>
                  <a:gd name="connsiteX6" fmla="*/ 434816 w 438150"/>
                  <a:gd name="connsiteY6" fmla="*/ 48101 h 304800"/>
                  <a:gd name="connsiteX7" fmla="*/ 434816 w 438150"/>
                  <a:gd name="connsiteY7" fmla="*/ 257651 h 304800"/>
                  <a:gd name="connsiteX8" fmla="*/ 392906 w 438150"/>
                  <a:gd name="connsiteY8" fmla="*/ 298609 h 304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38150" h="304800">
                    <a:moveTo>
                      <a:pt x="392906" y="298609"/>
                    </a:moveTo>
                    <a:lnTo>
                      <a:pt x="48101" y="298609"/>
                    </a:lnTo>
                    <a:cubicBezTo>
                      <a:pt x="26194" y="298609"/>
                      <a:pt x="7144" y="280511"/>
                      <a:pt x="7144" y="257651"/>
                    </a:cubicBezTo>
                    <a:lnTo>
                      <a:pt x="7144" y="48101"/>
                    </a:lnTo>
                    <a:cubicBezTo>
                      <a:pt x="7144" y="26194"/>
                      <a:pt x="25241" y="7144"/>
                      <a:pt x="48101" y="7144"/>
                    </a:cubicBezTo>
                    <a:lnTo>
                      <a:pt x="393859" y="7144"/>
                    </a:lnTo>
                    <a:cubicBezTo>
                      <a:pt x="415766" y="7144"/>
                      <a:pt x="434816" y="25241"/>
                      <a:pt x="434816" y="48101"/>
                    </a:cubicBezTo>
                    <a:lnTo>
                      <a:pt x="434816" y="257651"/>
                    </a:lnTo>
                    <a:cubicBezTo>
                      <a:pt x="433864" y="280511"/>
                      <a:pt x="414814" y="298609"/>
                      <a:pt x="392906" y="298609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05" name="TextBox 104">
            <a:extLst>
              <a:ext uri="{FF2B5EF4-FFF2-40B4-BE49-F238E27FC236}">
                <a16:creationId xmlns:a16="http://schemas.microsoft.com/office/drawing/2014/main" id="{EDAA5F09-7127-4041-AB1E-BA270848055F}"/>
              </a:ext>
            </a:extLst>
          </p:cNvPr>
          <p:cNvSpPr txBox="1"/>
          <p:nvPr/>
        </p:nvSpPr>
        <p:spPr>
          <a:xfrm>
            <a:off x="687884" y="391110"/>
            <a:ext cx="660343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85000"/>
                  </a:schemeClr>
                </a:solidFill>
                <a:cs typeface="Arial" pitchFamily="34" charset="0"/>
              </a:rPr>
              <a:t>Contents</a:t>
            </a:r>
            <a:endParaRPr lang="ko-KR" altLang="en-US" sz="3600" dirty="0">
              <a:solidFill>
                <a:schemeClr val="bg1">
                  <a:lumMod val="85000"/>
                </a:schemeClr>
              </a:solidFill>
              <a:cs typeface="Arial" pitchFamily="34" charset="0"/>
            </a:endParaRPr>
          </a:p>
        </p:txBody>
      </p:sp>
      <p:pic>
        <p:nvPicPr>
          <p:cNvPr id="106" name="Picture 105" descr="A screenshot of a cell phone&#10;&#10;Description automatically generated">
            <a:extLst>
              <a:ext uri="{FF2B5EF4-FFF2-40B4-BE49-F238E27FC236}">
                <a16:creationId xmlns:a16="http://schemas.microsoft.com/office/drawing/2014/main" id="{A76BB359-402D-4340-92B1-555287958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" y="5849703"/>
            <a:ext cx="1063112" cy="1063112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70005D1F-04DA-423B-9E2B-0A8AAB1CE5C5}"/>
              </a:ext>
            </a:extLst>
          </p:cNvPr>
          <p:cNvSpPr txBox="1"/>
          <p:nvPr/>
        </p:nvSpPr>
        <p:spPr>
          <a:xfrm>
            <a:off x="5489015" y="5152804"/>
            <a:ext cx="958096" cy="646331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  <a:cs typeface="Arial" pitchFamily="34" charset="0"/>
              </a:rPr>
              <a:t>05</a:t>
            </a:r>
            <a:endParaRPr lang="ko-KR" altLang="en-US" sz="3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30A6D2FD-D81B-442F-80AD-C5D546B7FF52}"/>
              </a:ext>
            </a:extLst>
          </p:cNvPr>
          <p:cNvSpPr txBox="1"/>
          <p:nvPr/>
        </p:nvSpPr>
        <p:spPr>
          <a:xfrm>
            <a:off x="5479874" y="4294287"/>
            <a:ext cx="5737181" cy="519351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lIns="274320" rtlCol="0" anchor="ctr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Wi-fi &amp; Bluetooth Control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102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Elbow Connector 60">
            <a:extLst>
              <a:ext uri="{FF2B5EF4-FFF2-40B4-BE49-F238E27FC236}">
                <a16:creationId xmlns:a16="http://schemas.microsoft.com/office/drawing/2014/main" id="{FE364A82-4D32-44E4-A881-B1B31E1C4C5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637843" y="2926436"/>
            <a:ext cx="1324468" cy="116485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60">
            <a:extLst>
              <a:ext uri="{FF2B5EF4-FFF2-40B4-BE49-F238E27FC236}">
                <a16:creationId xmlns:a16="http://schemas.microsoft.com/office/drawing/2014/main" id="{D4D2CA6D-F3AA-477C-8635-2230B74E8BC5}"/>
              </a:ext>
            </a:extLst>
          </p:cNvPr>
          <p:cNvCxnSpPr>
            <a:cxnSpLocks/>
          </p:cNvCxnSpPr>
          <p:nvPr/>
        </p:nvCxnSpPr>
        <p:spPr>
          <a:xfrm rot="16200000" flipV="1">
            <a:off x="3940408" y="2744180"/>
            <a:ext cx="1466318" cy="1426068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6B5749B4-B920-470E-AF2D-AC349C7E404C}"/>
              </a:ext>
            </a:extLst>
          </p:cNvPr>
          <p:cNvSpPr/>
          <p:nvPr/>
        </p:nvSpPr>
        <p:spPr>
          <a:xfrm rot="16200000">
            <a:off x="2554676" y="1628799"/>
            <a:ext cx="1280015" cy="1951335"/>
          </a:xfrm>
          <a:prstGeom prst="rect">
            <a:avLst/>
          </a:prstGeom>
          <a:noFill/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9AB9E9F-E15D-4204-8776-153CCCCA8A39}"/>
              </a:ext>
            </a:extLst>
          </p:cNvPr>
          <p:cNvCxnSpPr>
            <a:cxnSpLocks/>
          </p:cNvCxnSpPr>
          <p:nvPr/>
        </p:nvCxnSpPr>
        <p:spPr>
          <a:xfrm flipV="1">
            <a:off x="6069688" y="2540926"/>
            <a:ext cx="0" cy="1447820"/>
          </a:xfrm>
          <a:prstGeom prst="straightConnector1">
            <a:avLst/>
          </a:prstGeom>
          <a:ln w="25400">
            <a:solidFill>
              <a:schemeClr val="accent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61">
            <a:extLst>
              <a:ext uri="{FF2B5EF4-FFF2-40B4-BE49-F238E27FC236}">
                <a16:creationId xmlns:a16="http://schemas.microsoft.com/office/drawing/2014/main" id="{5D882699-6E73-44CA-9CFD-1AF1D40C7159}"/>
              </a:ext>
            </a:extLst>
          </p:cNvPr>
          <p:cNvCxnSpPr>
            <a:cxnSpLocks/>
          </p:cNvCxnSpPr>
          <p:nvPr/>
        </p:nvCxnSpPr>
        <p:spPr>
          <a:xfrm rot="10800000">
            <a:off x="3315666" y="4000058"/>
            <a:ext cx="1539633" cy="459374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FC03C10-E8E8-4868-BF5C-6E7ADC735FA6}"/>
              </a:ext>
            </a:extLst>
          </p:cNvPr>
          <p:cNvGrpSpPr/>
          <p:nvPr/>
        </p:nvGrpSpPr>
        <p:grpSpPr>
          <a:xfrm>
            <a:off x="460261" y="3113793"/>
            <a:ext cx="2867119" cy="1639477"/>
            <a:chOff x="5741890" y="3357955"/>
            <a:chExt cx="2577152" cy="1639477"/>
          </a:xfrm>
          <a:noFill/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E750230-8F15-4951-BCBE-E9F50A29D925}"/>
                </a:ext>
              </a:extLst>
            </p:cNvPr>
            <p:cNvSpPr txBox="1"/>
            <p:nvPr/>
          </p:nvSpPr>
          <p:spPr>
            <a:xfrm>
              <a:off x="7124631" y="3612437"/>
              <a:ext cx="1194410" cy="138499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Robot Body, Can extend electronics system like Raspberry Pi, Arduino etc.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D58F989-362C-4F26-A69F-971C47DB66BD}"/>
                </a:ext>
              </a:extLst>
            </p:cNvPr>
            <p:cNvSpPr txBox="1"/>
            <p:nvPr/>
          </p:nvSpPr>
          <p:spPr>
            <a:xfrm>
              <a:off x="5741890" y="3357955"/>
              <a:ext cx="2577152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Robot Chassis &amp; Wheels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62" name="Elbow Connector 83">
            <a:extLst>
              <a:ext uri="{FF2B5EF4-FFF2-40B4-BE49-F238E27FC236}">
                <a16:creationId xmlns:a16="http://schemas.microsoft.com/office/drawing/2014/main" id="{B08CDBAC-6376-4F4C-B2FA-CEF52F606686}"/>
              </a:ext>
            </a:extLst>
          </p:cNvPr>
          <p:cNvCxnSpPr/>
          <p:nvPr/>
        </p:nvCxnSpPr>
        <p:spPr>
          <a:xfrm rot="10800000" flipV="1">
            <a:off x="3992801" y="5186412"/>
            <a:ext cx="1157891" cy="379090"/>
          </a:xfrm>
          <a:prstGeom prst="bentConnector3">
            <a:avLst>
              <a:gd name="adj1" fmla="val -1002"/>
            </a:avLst>
          </a:prstGeom>
          <a:ln w="25400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84">
            <a:extLst>
              <a:ext uri="{FF2B5EF4-FFF2-40B4-BE49-F238E27FC236}">
                <a16:creationId xmlns:a16="http://schemas.microsoft.com/office/drawing/2014/main" id="{CDCFB159-77EC-40CC-A6E1-837715CB4DAF}"/>
              </a:ext>
            </a:extLst>
          </p:cNvPr>
          <p:cNvCxnSpPr/>
          <p:nvPr/>
        </p:nvCxnSpPr>
        <p:spPr>
          <a:xfrm>
            <a:off x="7041310" y="5186413"/>
            <a:ext cx="1087858" cy="379090"/>
          </a:xfrm>
          <a:prstGeom prst="bentConnector3">
            <a:avLst>
              <a:gd name="adj1" fmla="val -1659"/>
            </a:avLst>
          </a:prstGeom>
          <a:ln w="25400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1">
            <a:extLst>
              <a:ext uri="{FF2B5EF4-FFF2-40B4-BE49-F238E27FC236}">
                <a16:creationId xmlns:a16="http://schemas.microsoft.com/office/drawing/2014/main" id="{470D419B-BF56-4027-BD7A-64B28BEBD3C3}"/>
              </a:ext>
            </a:extLst>
          </p:cNvPr>
          <p:cNvCxnSpPr>
            <a:cxnSpLocks/>
          </p:cNvCxnSpPr>
          <p:nvPr/>
        </p:nvCxnSpPr>
        <p:spPr>
          <a:xfrm rot="10800000" flipH="1">
            <a:off x="7284080" y="4000056"/>
            <a:ext cx="1539633" cy="459374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3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 63">
            <a:extLst>
              <a:ext uri="{FF2B5EF4-FFF2-40B4-BE49-F238E27FC236}">
                <a16:creationId xmlns:a16="http://schemas.microsoft.com/office/drawing/2014/main" id="{A2C32826-C50F-4903-AB05-6DC00559F593}"/>
              </a:ext>
            </a:extLst>
          </p:cNvPr>
          <p:cNvGrpSpPr/>
          <p:nvPr/>
        </p:nvGrpSpPr>
        <p:grpSpPr>
          <a:xfrm>
            <a:off x="1532151" y="1416610"/>
            <a:ext cx="2974449" cy="1224589"/>
            <a:chOff x="5645415" y="3357955"/>
            <a:chExt cx="2673627" cy="1224589"/>
          </a:xfrm>
          <a:noFill/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7792EAA-C69A-41C7-8DE6-668E2BD77A01}"/>
                </a:ext>
              </a:extLst>
            </p:cNvPr>
            <p:cNvSpPr txBox="1"/>
            <p:nvPr/>
          </p:nvSpPr>
          <p:spPr>
            <a:xfrm>
              <a:off x="6533674" y="3628437"/>
              <a:ext cx="1785368" cy="95410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L298 Dual H-Bridge is used for drive the motor and need power source from battery.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86CEAC32-24A3-4B4B-A64B-5AF7529C2785}"/>
                </a:ext>
              </a:extLst>
            </p:cNvPr>
            <p:cNvSpPr txBox="1"/>
            <p:nvPr/>
          </p:nvSpPr>
          <p:spPr>
            <a:xfrm>
              <a:off x="5645415" y="3357955"/>
              <a:ext cx="2673627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L298 Dual H-Bridge Motor Driver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2" name="Group 63">
            <a:extLst>
              <a:ext uri="{FF2B5EF4-FFF2-40B4-BE49-F238E27FC236}">
                <a16:creationId xmlns:a16="http://schemas.microsoft.com/office/drawing/2014/main" id="{1DA7BADA-E7EF-4BB6-A892-295DA013F7BE}"/>
              </a:ext>
            </a:extLst>
          </p:cNvPr>
          <p:cNvGrpSpPr/>
          <p:nvPr/>
        </p:nvGrpSpPr>
        <p:grpSpPr>
          <a:xfrm>
            <a:off x="326993" y="4780163"/>
            <a:ext cx="3656715" cy="1655477"/>
            <a:chOff x="5032150" y="3357955"/>
            <a:chExt cx="3286892" cy="1655477"/>
          </a:xfrm>
          <a:noFill/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8A773CE9-0407-4E0D-8259-E20582FA7ECA}"/>
                </a:ext>
              </a:extLst>
            </p:cNvPr>
            <p:cNvSpPr txBox="1"/>
            <p:nvPr/>
          </p:nvSpPr>
          <p:spPr>
            <a:xfrm>
              <a:off x="6771818" y="3628437"/>
              <a:ext cx="1547223" cy="138499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The MEGA 2560 Board can be powered via the USB connection or with an external power supply.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A7132D2-9AD0-489F-9845-8D1E53F576B0}"/>
                </a:ext>
              </a:extLst>
            </p:cNvPr>
            <p:cNvSpPr txBox="1"/>
            <p:nvPr/>
          </p:nvSpPr>
          <p:spPr>
            <a:xfrm>
              <a:off x="5032150" y="3357955"/>
              <a:ext cx="3286892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Arduino Board – Code &amp; Drive (&lt;&gt;)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63">
            <a:extLst>
              <a:ext uri="{FF2B5EF4-FFF2-40B4-BE49-F238E27FC236}">
                <a16:creationId xmlns:a16="http://schemas.microsoft.com/office/drawing/2014/main" id="{ACBEEA1D-4410-4439-8366-665B354FFB85}"/>
              </a:ext>
            </a:extLst>
          </p:cNvPr>
          <p:cNvGrpSpPr/>
          <p:nvPr/>
        </p:nvGrpSpPr>
        <p:grpSpPr>
          <a:xfrm>
            <a:off x="8835460" y="3274296"/>
            <a:ext cx="2929518" cy="1424354"/>
            <a:chOff x="6590233" y="3347932"/>
            <a:chExt cx="2633240" cy="1424354"/>
          </a:xfrm>
          <a:noFill/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5E6CC211-7E72-474E-8607-4188B3AF475E}"/>
                </a:ext>
              </a:extLst>
            </p:cNvPr>
            <p:cNvSpPr txBox="1"/>
            <p:nvPr/>
          </p:nvSpPr>
          <p:spPr>
            <a:xfrm>
              <a:off x="7438105" y="3602735"/>
              <a:ext cx="1785368" cy="116955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CA" sz="1400" dirty="0">
                  <a:solidFill>
                    <a:schemeClr val="bg1"/>
                  </a:solidFill>
                </a:rPr>
                <a:t>Web camera for Raspberry Pi 4 and </a:t>
              </a:r>
              <a:r>
                <a:rPr lang="en-US" sz="1400" dirty="0">
                  <a:solidFill>
                    <a:schemeClr val="bg1"/>
                  </a:solidFill>
                </a:rPr>
                <a:t>Supports night vision and video recording function.</a:t>
              </a:r>
              <a:endParaRPr lang="en-US" altLang="ko-KR" sz="11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780B1F0-9A78-46CA-9B9D-21EBC67741C8}"/>
                </a:ext>
              </a:extLst>
            </p:cNvPr>
            <p:cNvSpPr txBox="1"/>
            <p:nvPr/>
          </p:nvSpPr>
          <p:spPr>
            <a:xfrm>
              <a:off x="6590233" y="3347932"/>
              <a:ext cx="2415752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Camera Module Raspberry-Pi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63">
            <a:extLst>
              <a:ext uri="{FF2B5EF4-FFF2-40B4-BE49-F238E27FC236}">
                <a16:creationId xmlns:a16="http://schemas.microsoft.com/office/drawing/2014/main" id="{A5A6634D-0051-41DA-804F-8A51AC8290C1}"/>
              </a:ext>
            </a:extLst>
          </p:cNvPr>
          <p:cNvGrpSpPr/>
          <p:nvPr/>
        </p:nvGrpSpPr>
        <p:grpSpPr>
          <a:xfrm>
            <a:off x="7663182" y="1666378"/>
            <a:ext cx="3151736" cy="1061712"/>
            <a:chOff x="6533674" y="3167298"/>
            <a:chExt cx="2832984" cy="1061712"/>
          </a:xfrm>
          <a:noFill/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8B3006E-0439-4ECC-9553-13FD371EA46E}"/>
                </a:ext>
              </a:extLst>
            </p:cNvPr>
            <p:cNvSpPr txBox="1"/>
            <p:nvPr/>
          </p:nvSpPr>
          <p:spPr>
            <a:xfrm>
              <a:off x="6533674" y="3490346"/>
              <a:ext cx="1785368" cy="738664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CA" sz="1400" dirty="0">
                  <a:solidFill>
                    <a:schemeClr val="bg1"/>
                  </a:solidFill>
                </a:rPr>
                <a:t>Bluetooth module HC-05 Master and </a:t>
              </a:r>
              <a:r>
                <a:rPr lang="en-US" sz="1400" dirty="0">
                  <a:solidFill>
                    <a:schemeClr val="bg1"/>
                  </a:solidFill>
                </a:rPr>
                <a:t>ESP8266 Wi-fi module</a:t>
              </a:r>
              <a:endParaRPr lang="en-US" altLang="ko-KR" sz="11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1F4152D-CE7D-44F4-9BF4-33AD4EA7013B}"/>
                </a:ext>
              </a:extLst>
            </p:cNvPr>
            <p:cNvSpPr txBox="1"/>
            <p:nvPr/>
          </p:nvSpPr>
          <p:spPr>
            <a:xfrm>
              <a:off x="6533674" y="3167298"/>
              <a:ext cx="2832984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HC-05 Bluetooth &amp; ESP8266 Wi-fi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1" name="Group 63">
            <a:extLst>
              <a:ext uri="{FF2B5EF4-FFF2-40B4-BE49-F238E27FC236}">
                <a16:creationId xmlns:a16="http://schemas.microsoft.com/office/drawing/2014/main" id="{4D2A321F-3D01-4A48-B84B-AE71E9DC8EC6}"/>
              </a:ext>
            </a:extLst>
          </p:cNvPr>
          <p:cNvGrpSpPr/>
          <p:nvPr/>
        </p:nvGrpSpPr>
        <p:grpSpPr>
          <a:xfrm>
            <a:off x="8301684" y="5076713"/>
            <a:ext cx="3252140" cy="1233084"/>
            <a:chOff x="6533673" y="3357955"/>
            <a:chExt cx="2923234" cy="1233084"/>
          </a:xfrm>
          <a:noFill/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4C89FD2E-5A8F-4A29-92C3-9945FBD23B9D}"/>
                </a:ext>
              </a:extLst>
            </p:cNvPr>
            <p:cNvSpPr txBox="1"/>
            <p:nvPr/>
          </p:nvSpPr>
          <p:spPr>
            <a:xfrm>
              <a:off x="7671539" y="3636932"/>
              <a:ext cx="1785368" cy="95410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1. 4GHz 64-bit quad-core ARMv8 CPU (BCM2837B0), 1 GB RAM.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3B804C73-D345-4BC1-9904-8CCC79833588}"/>
                </a:ext>
              </a:extLst>
            </p:cNvPr>
            <p:cNvSpPr txBox="1"/>
            <p:nvPr/>
          </p:nvSpPr>
          <p:spPr>
            <a:xfrm>
              <a:off x="6533673" y="3357955"/>
              <a:ext cx="2923233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Raspberry-Pi 3 Operating System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4" name="Group 63">
            <a:extLst>
              <a:ext uri="{FF2B5EF4-FFF2-40B4-BE49-F238E27FC236}">
                <a16:creationId xmlns:a16="http://schemas.microsoft.com/office/drawing/2014/main" id="{18A1C014-E6BE-4454-ADB0-A513DDDC4427}"/>
              </a:ext>
            </a:extLst>
          </p:cNvPr>
          <p:cNvGrpSpPr/>
          <p:nvPr/>
        </p:nvGrpSpPr>
        <p:grpSpPr>
          <a:xfrm>
            <a:off x="4708743" y="926080"/>
            <a:ext cx="2731250" cy="1622385"/>
            <a:chOff x="6256666" y="3357955"/>
            <a:chExt cx="2062376" cy="1848546"/>
          </a:xfrm>
          <a:noFill/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046E430-9E5B-4A5E-B0CF-FB74B73ED43B}"/>
                </a:ext>
              </a:extLst>
            </p:cNvPr>
            <p:cNvSpPr txBox="1"/>
            <p:nvPr/>
          </p:nvSpPr>
          <p:spPr>
            <a:xfrm>
              <a:off x="7221873" y="3628437"/>
              <a:ext cx="1097168" cy="1578064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dirty="0">
                  <a:solidFill>
                    <a:schemeClr val="bg1"/>
                  </a:solidFill>
                </a:rPr>
                <a:t>Four servos compose and control the four joints, and grippers have double layers</a:t>
              </a:r>
              <a:endParaRPr lang="en-US" altLang="ko-KR" sz="11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A8B7961-F1DA-4C27-8DE0-A102B5FD2939}"/>
                </a:ext>
              </a:extLst>
            </p:cNvPr>
            <p:cNvSpPr txBox="1"/>
            <p:nvPr/>
          </p:nvSpPr>
          <p:spPr>
            <a:xfrm>
              <a:off x="6256666" y="3357955"/>
              <a:ext cx="2062376" cy="35068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Robotic Arm Kit – Wooden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89" name="Freeform: Shape 188">
            <a:extLst>
              <a:ext uri="{FF2B5EF4-FFF2-40B4-BE49-F238E27FC236}">
                <a16:creationId xmlns:a16="http://schemas.microsoft.com/office/drawing/2014/main" id="{CF379E9A-DDC0-4FBA-A7E1-7BC15DB70669}"/>
              </a:ext>
            </a:extLst>
          </p:cNvPr>
          <p:cNvSpPr/>
          <p:nvPr/>
        </p:nvSpPr>
        <p:spPr>
          <a:xfrm>
            <a:off x="6629292" y="4342497"/>
            <a:ext cx="549158" cy="404260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2788485 w 3738080"/>
              <a:gd name="connsiteY5" fmla="*/ 1841061 h 2751770"/>
              <a:gd name="connsiteX6" fmla="*/ 2632248 w 3738080"/>
              <a:gd name="connsiteY6" fmla="*/ 1992174 h 2751770"/>
              <a:gd name="connsiteX7" fmla="*/ 2624294 w 3738080"/>
              <a:gd name="connsiteY7" fmla="*/ 1992174 h 2751770"/>
              <a:gd name="connsiteX8" fmla="*/ 1858846 w 3738080"/>
              <a:gd name="connsiteY8" fmla="*/ 1306247 h 2751770"/>
              <a:gd name="connsiteX9" fmla="*/ 2645621 w 3738080"/>
              <a:gd name="connsiteY9" fmla="*/ 1504218 h 2751770"/>
              <a:gd name="connsiteX10" fmla="*/ 2795575 w 3738080"/>
              <a:gd name="connsiteY10" fmla="*/ 1757331 h 2751770"/>
              <a:gd name="connsiteX11" fmla="*/ 2539052 w 3738080"/>
              <a:gd name="connsiteY11" fmla="*/ 1841672 h 2751770"/>
              <a:gd name="connsiteX12" fmla="*/ 1353947 w 3738080"/>
              <a:gd name="connsiteY12" fmla="*/ 1778974 h 2751770"/>
              <a:gd name="connsiteX13" fmla="*/ 982333 w 3738080"/>
              <a:gd name="connsiteY13" fmla="*/ 1780833 h 2751770"/>
              <a:gd name="connsiteX14" fmla="*/ 966756 w 3738080"/>
              <a:gd name="connsiteY14" fmla="*/ 1667407 h 2751770"/>
              <a:gd name="connsiteX15" fmla="*/ 1217540 w 3738080"/>
              <a:gd name="connsiteY15" fmla="*/ 1445700 h 2751770"/>
              <a:gd name="connsiteX16" fmla="*/ 1858846 w 3738080"/>
              <a:gd name="connsiteY16" fmla="*/ 1306247 h 2751770"/>
              <a:gd name="connsiteX17" fmla="*/ 1828129 w 3738080"/>
              <a:gd name="connsiteY17" fmla="*/ 650059 h 2751770"/>
              <a:gd name="connsiteX18" fmla="*/ 3108200 w 3738080"/>
              <a:gd name="connsiteY18" fmla="*/ 1008980 h 2751770"/>
              <a:gd name="connsiteX19" fmla="*/ 3258155 w 3738080"/>
              <a:gd name="connsiteY19" fmla="*/ 1319033 h 2751770"/>
              <a:gd name="connsiteX20" fmla="*/ 2937692 w 3738080"/>
              <a:gd name="connsiteY20" fmla="*/ 1304637 h 2751770"/>
              <a:gd name="connsiteX21" fmla="*/ 763561 w 3738080"/>
              <a:gd name="connsiteY21" fmla="*/ 1325535 h 2751770"/>
              <a:gd name="connsiteX22" fmla="*/ 464412 w 3738080"/>
              <a:gd name="connsiteY22" fmla="*/ 1278813 h 2751770"/>
              <a:gd name="connsiteX23" fmla="*/ 450482 w 3738080"/>
              <a:gd name="connsiteY23" fmla="*/ 1202928 h 2751770"/>
              <a:gd name="connsiteX24" fmla="*/ 622892 w 3738080"/>
              <a:gd name="connsiteY24" fmla="*/ 1008979 h 2751770"/>
              <a:gd name="connsiteX25" fmla="*/ 1828129 w 3738080"/>
              <a:gd name="connsiteY25" fmla="*/ 650059 h 2751770"/>
              <a:gd name="connsiteX26" fmla="*/ 1764313 w 3738080"/>
              <a:gd name="connsiteY26" fmla="*/ 591 h 2751770"/>
              <a:gd name="connsiteX27" fmla="*/ 3559697 w 3738080"/>
              <a:gd name="connsiteY27" fmla="*/ 547180 h 2751770"/>
              <a:gd name="connsiteX28" fmla="*/ 3709650 w 3738080"/>
              <a:gd name="connsiteY28" fmla="*/ 882310 h 2751770"/>
              <a:gd name="connsiteX29" fmla="*/ 3367875 w 3738080"/>
              <a:gd name="connsiteY29" fmla="*/ 834477 h 2751770"/>
              <a:gd name="connsiteX30" fmla="*/ 318417 w 3738080"/>
              <a:gd name="connsiteY30" fmla="*/ 884635 h 2751770"/>
              <a:gd name="connsiteX31" fmla="*/ 19267 w 3738080"/>
              <a:gd name="connsiteY31" fmla="*/ 846272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2624294 w 3738080"/>
              <a:gd name="connsiteY5" fmla="*/ 1992174 h 2751770"/>
              <a:gd name="connsiteX6" fmla="*/ 2632248 w 3738080"/>
              <a:gd name="connsiteY6" fmla="*/ 1992174 h 2751770"/>
              <a:gd name="connsiteX7" fmla="*/ 2624294 w 3738080"/>
              <a:gd name="connsiteY7" fmla="*/ 1992174 h 2751770"/>
              <a:gd name="connsiteX8" fmla="*/ 1858846 w 3738080"/>
              <a:gd name="connsiteY8" fmla="*/ 1306247 h 2751770"/>
              <a:gd name="connsiteX9" fmla="*/ 2645621 w 3738080"/>
              <a:gd name="connsiteY9" fmla="*/ 1504218 h 2751770"/>
              <a:gd name="connsiteX10" fmla="*/ 2795575 w 3738080"/>
              <a:gd name="connsiteY10" fmla="*/ 1757331 h 2751770"/>
              <a:gd name="connsiteX11" fmla="*/ 2539052 w 3738080"/>
              <a:gd name="connsiteY11" fmla="*/ 1841672 h 2751770"/>
              <a:gd name="connsiteX12" fmla="*/ 1353947 w 3738080"/>
              <a:gd name="connsiteY12" fmla="*/ 1778974 h 2751770"/>
              <a:gd name="connsiteX13" fmla="*/ 982333 w 3738080"/>
              <a:gd name="connsiteY13" fmla="*/ 1780833 h 2751770"/>
              <a:gd name="connsiteX14" fmla="*/ 966756 w 3738080"/>
              <a:gd name="connsiteY14" fmla="*/ 1667407 h 2751770"/>
              <a:gd name="connsiteX15" fmla="*/ 1217540 w 3738080"/>
              <a:gd name="connsiteY15" fmla="*/ 1445700 h 2751770"/>
              <a:gd name="connsiteX16" fmla="*/ 1858846 w 3738080"/>
              <a:gd name="connsiteY16" fmla="*/ 1306247 h 2751770"/>
              <a:gd name="connsiteX17" fmla="*/ 1828129 w 3738080"/>
              <a:gd name="connsiteY17" fmla="*/ 650059 h 2751770"/>
              <a:gd name="connsiteX18" fmla="*/ 3108200 w 3738080"/>
              <a:gd name="connsiteY18" fmla="*/ 1008980 h 2751770"/>
              <a:gd name="connsiteX19" fmla="*/ 3258155 w 3738080"/>
              <a:gd name="connsiteY19" fmla="*/ 1319033 h 2751770"/>
              <a:gd name="connsiteX20" fmla="*/ 2937692 w 3738080"/>
              <a:gd name="connsiteY20" fmla="*/ 1304637 h 2751770"/>
              <a:gd name="connsiteX21" fmla="*/ 763561 w 3738080"/>
              <a:gd name="connsiteY21" fmla="*/ 1325535 h 2751770"/>
              <a:gd name="connsiteX22" fmla="*/ 464412 w 3738080"/>
              <a:gd name="connsiteY22" fmla="*/ 1278813 h 2751770"/>
              <a:gd name="connsiteX23" fmla="*/ 450482 w 3738080"/>
              <a:gd name="connsiteY23" fmla="*/ 1202928 h 2751770"/>
              <a:gd name="connsiteX24" fmla="*/ 622892 w 3738080"/>
              <a:gd name="connsiteY24" fmla="*/ 1008979 h 2751770"/>
              <a:gd name="connsiteX25" fmla="*/ 1828129 w 3738080"/>
              <a:gd name="connsiteY25" fmla="*/ 650059 h 2751770"/>
              <a:gd name="connsiteX26" fmla="*/ 1764313 w 3738080"/>
              <a:gd name="connsiteY26" fmla="*/ 591 h 2751770"/>
              <a:gd name="connsiteX27" fmla="*/ 3559697 w 3738080"/>
              <a:gd name="connsiteY27" fmla="*/ 547180 h 2751770"/>
              <a:gd name="connsiteX28" fmla="*/ 3709650 w 3738080"/>
              <a:gd name="connsiteY28" fmla="*/ 882310 h 2751770"/>
              <a:gd name="connsiteX29" fmla="*/ 3367875 w 3738080"/>
              <a:gd name="connsiteY29" fmla="*/ 834477 h 2751770"/>
              <a:gd name="connsiteX30" fmla="*/ 318417 w 3738080"/>
              <a:gd name="connsiteY30" fmla="*/ 884635 h 2751770"/>
              <a:gd name="connsiteX31" fmla="*/ 19267 w 3738080"/>
              <a:gd name="connsiteY31" fmla="*/ 846272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4FDC2958-8644-400C-8F86-0C632EA3E6ED}"/>
              </a:ext>
            </a:extLst>
          </p:cNvPr>
          <p:cNvGrpSpPr/>
          <p:nvPr/>
        </p:nvGrpSpPr>
        <p:grpSpPr>
          <a:xfrm>
            <a:off x="5305803" y="4072344"/>
            <a:ext cx="1618100" cy="1114068"/>
            <a:chOff x="9838117" y="3034601"/>
            <a:chExt cx="2324346" cy="1600321"/>
          </a:xfrm>
        </p:grpSpPr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BC577A24-5F40-4941-A99E-52E8FA43CA25}"/>
                </a:ext>
              </a:extLst>
            </p:cNvPr>
            <p:cNvGrpSpPr/>
            <p:nvPr/>
          </p:nvGrpSpPr>
          <p:grpSpPr>
            <a:xfrm>
              <a:off x="9838117" y="3034601"/>
              <a:ext cx="2324346" cy="1600321"/>
              <a:chOff x="9839517" y="2895698"/>
              <a:chExt cx="4551811" cy="3133938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8DD6E80C-C2B3-4047-90A1-72F777D4A2F7}"/>
                  </a:ext>
                </a:extLst>
              </p:cNvPr>
              <p:cNvGrpSpPr/>
              <p:nvPr/>
            </p:nvGrpSpPr>
            <p:grpSpPr>
              <a:xfrm>
                <a:off x="10095620" y="2895698"/>
                <a:ext cx="3288407" cy="2443852"/>
                <a:chOff x="10095620" y="2895698"/>
                <a:chExt cx="3288407" cy="2443852"/>
              </a:xfrm>
            </p:grpSpPr>
            <p:sp>
              <p:nvSpPr>
                <p:cNvPr id="120" name="Trapezoid 119">
                  <a:extLst>
                    <a:ext uri="{FF2B5EF4-FFF2-40B4-BE49-F238E27FC236}">
                      <a16:creationId xmlns:a16="http://schemas.microsoft.com/office/drawing/2014/main" id="{9010975E-78F9-4516-8A08-96B70DF09C07}"/>
                    </a:ext>
                  </a:extLst>
                </p:cNvPr>
                <p:cNvSpPr/>
                <p:nvPr/>
              </p:nvSpPr>
              <p:spPr>
                <a:xfrm rot="6820098">
                  <a:off x="12103251" y="2553136"/>
                  <a:ext cx="433277" cy="1473747"/>
                </a:xfrm>
                <a:prstGeom prst="trapezoid">
                  <a:avLst>
                    <a:gd name="adj" fmla="val 11476"/>
                  </a:avLst>
                </a:pr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21" name="Group 120">
                  <a:extLst>
                    <a:ext uri="{FF2B5EF4-FFF2-40B4-BE49-F238E27FC236}">
                      <a16:creationId xmlns:a16="http://schemas.microsoft.com/office/drawing/2014/main" id="{FEB19EA5-2DCA-4FF1-8543-DC975A903F9D}"/>
                    </a:ext>
                  </a:extLst>
                </p:cNvPr>
                <p:cNvGrpSpPr/>
                <p:nvPr/>
              </p:nvGrpSpPr>
              <p:grpSpPr>
                <a:xfrm>
                  <a:off x="10541428" y="2895698"/>
                  <a:ext cx="1434926" cy="560920"/>
                  <a:chOff x="10541428" y="2895698"/>
                  <a:chExt cx="1434926" cy="560920"/>
                </a:xfrm>
              </p:grpSpPr>
              <p:sp>
                <p:nvSpPr>
                  <p:cNvPr id="133" name="Rectangle: Rounded Corners 132">
                    <a:extLst>
                      <a:ext uri="{FF2B5EF4-FFF2-40B4-BE49-F238E27FC236}">
                        <a16:creationId xmlns:a16="http://schemas.microsoft.com/office/drawing/2014/main" id="{0B133B7E-57E9-4552-83B8-0F8E53C548E0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0541428" y="2992155"/>
                    <a:ext cx="1434926" cy="464463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4">
                      <a:lumMod val="75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4" name="Freeform: Shape 133">
                    <a:extLst>
                      <a:ext uri="{FF2B5EF4-FFF2-40B4-BE49-F238E27FC236}">
                        <a16:creationId xmlns:a16="http://schemas.microsoft.com/office/drawing/2014/main" id="{4948453F-6860-4B64-9CED-8EF70E92F570}"/>
                      </a:ext>
                    </a:extLst>
                  </p:cNvPr>
                  <p:cNvSpPr/>
                  <p:nvPr/>
                </p:nvSpPr>
                <p:spPr>
                  <a:xfrm>
                    <a:off x="11562170" y="2895698"/>
                    <a:ext cx="182803" cy="182803"/>
                  </a:xfrm>
                  <a:custGeom>
                    <a:avLst/>
                    <a:gdLst>
                      <a:gd name="connsiteX0" fmla="*/ 94774 w 95250"/>
                      <a:gd name="connsiteY0" fmla="*/ 50959 h 95250"/>
                      <a:gd name="connsiteX1" fmla="*/ 50959 w 95250"/>
                      <a:gd name="connsiteY1" fmla="*/ 94774 h 95250"/>
                      <a:gd name="connsiteX2" fmla="*/ 7144 w 95250"/>
                      <a:gd name="connsiteY2" fmla="*/ 50959 h 95250"/>
                      <a:gd name="connsiteX3" fmla="*/ 50959 w 95250"/>
                      <a:gd name="connsiteY3" fmla="*/ 7144 h 95250"/>
                      <a:gd name="connsiteX4" fmla="*/ 94774 w 95250"/>
                      <a:gd name="connsiteY4" fmla="*/ 50959 h 95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250" h="95250">
                        <a:moveTo>
                          <a:pt x="94774" y="50959"/>
                        </a:moveTo>
                        <a:cubicBezTo>
                          <a:pt x="94774" y="74771"/>
                          <a:pt x="74771" y="94774"/>
                          <a:pt x="50959" y="94774"/>
                        </a:cubicBezTo>
                        <a:cubicBezTo>
                          <a:pt x="27146" y="94774"/>
                          <a:pt x="7144" y="74771"/>
                          <a:pt x="7144" y="50959"/>
                        </a:cubicBezTo>
                        <a:cubicBezTo>
                          <a:pt x="7144" y="27146"/>
                          <a:pt x="27146" y="7144"/>
                          <a:pt x="50959" y="7144"/>
                        </a:cubicBezTo>
                        <a:cubicBezTo>
                          <a:pt x="74771" y="7144"/>
                          <a:pt x="94774" y="27146"/>
                          <a:pt x="94774" y="5095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03332184-D8D1-4282-BACF-399A815C17B4}"/>
                    </a:ext>
                  </a:extLst>
                </p:cNvPr>
                <p:cNvGrpSpPr/>
                <p:nvPr/>
              </p:nvGrpSpPr>
              <p:grpSpPr>
                <a:xfrm>
                  <a:off x="10226072" y="3384119"/>
                  <a:ext cx="1153558" cy="1269798"/>
                  <a:chOff x="10226072" y="3384119"/>
                  <a:chExt cx="1153558" cy="1269798"/>
                </a:xfrm>
              </p:grpSpPr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3F7FEFF0-87B9-4DAB-8476-159F3D090DC7}"/>
                      </a:ext>
                    </a:extLst>
                  </p:cNvPr>
                  <p:cNvSpPr/>
                  <p:nvPr/>
                </p:nvSpPr>
                <p:spPr>
                  <a:xfrm rot="19176301">
                    <a:off x="10226072" y="3384119"/>
                    <a:ext cx="1153558" cy="1269798"/>
                  </a:xfrm>
                  <a:custGeom>
                    <a:avLst/>
                    <a:gdLst>
                      <a:gd name="connsiteX0" fmla="*/ 1069399 w 1153558"/>
                      <a:gd name="connsiteY0" fmla="*/ 54157 h 1269798"/>
                      <a:gd name="connsiteX1" fmla="*/ 1098647 w 1153558"/>
                      <a:gd name="connsiteY1" fmla="*/ 383203 h 1269798"/>
                      <a:gd name="connsiteX2" fmla="*/ 358294 w 1153558"/>
                      <a:gd name="connsiteY2" fmla="*/ 1269798 h 1269798"/>
                      <a:gd name="connsiteX3" fmla="*/ 0 w 1153558"/>
                      <a:gd name="connsiteY3" fmla="*/ 970001 h 1269798"/>
                      <a:gd name="connsiteX4" fmla="*/ 740353 w 1153558"/>
                      <a:gd name="connsiteY4" fmla="*/ 83405 h 1269798"/>
                      <a:gd name="connsiteX5" fmla="*/ 1069399 w 1153558"/>
                      <a:gd name="connsiteY5" fmla="*/ 54157 h 1269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53558" h="1269798">
                        <a:moveTo>
                          <a:pt x="1069399" y="54157"/>
                        </a:moveTo>
                        <a:cubicBezTo>
                          <a:pt x="1168112" y="136417"/>
                          <a:pt x="1182737" y="284489"/>
                          <a:pt x="1098647" y="383203"/>
                        </a:cubicBezTo>
                        <a:lnTo>
                          <a:pt x="358294" y="1269798"/>
                        </a:lnTo>
                        <a:lnTo>
                          <a:pt x="0" y="970001"/>
                        </a:lnTo>
                        <a:lnTo>
                          <a:pt x="740353" y="83405"/>
                        </a:lnTo>
                        <a:cubicBezTo>
                          <a:pt x="824442" y="-15309"/>
                          <a:pt x="970685" y="-28106"/>
                          <a:pt x="1069399" y="54157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50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wrap="square" rtlCol="0" anchor="ctr">
                    <a:no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id="{ACA35731-0AC2-47B2-A287-67F254AC157E}"/>
                      </a:ext>
                    </a:extLst>
                  </p:cNvPr>
                  <p:cNvSpPr/>
                  <p:nvPr/>
                </p:nvSpPr>
                <p:spPr>
                  <a:xfrm>
                    <a:off x="10701546" y="3417653"/>
                    <a:ext cx="182803" cy="182803"/>
                  </a:xfrm>
                  <a:custGeom>
                    <a:avLst/>
                    <a:gdLst>
                      <a:gd name="connsiteX0" fmla="*/ 94774 w 95250"/>
                      <a:gd name="connsiteY0" fmla="*/ 50959 h 95250"/>
                      <a:gd name="connsiteX1" fmla="*/ 50959 w 95250"/>
                      <a:gd name="connsiteY1" fmla="*/ 94774 h 95250"/>
                      <a:gd name="connsiteX2" fmla="*/ 7144 w 95250"/>
                      <a:gd name="connsiteY2" fmla="*/ 50959 h 95250"/>
                      <a:gd name="connsiteX3" fmla="*/ 50959 w 95250"/>
                      <a:gd name="connsiteY3" fmla="*/ 7144 h 95250"/>
                      <a:gd name="connsiteX4" fmla="*/ 94774 w 95250"/>
                      <a:gd name="connsiteY4" fmla="*/ 50959 h 95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250" h="95250">
                        <a:moveTo>
                          <a:pt x="94774" y="50959"/>
                        </a:moveTo>
                        <a:cubicBezTo>
                          <a:pt x="94774" y="74771"/>
                          <a:pt x="74771" y="94774"/>
                          <a:pt x="50959" y="94774"/>
                        </a:cubicBezTo>
                        <a:cubicBezTo>
                          <a:pt x="27146" y="94774"/>
                          <a:pt x="7144" y="74771"/>
                          <a:pt x="7144" y="50959"/>
                        </a:cubicBezTo>
                        <a:cubicBezTo>
                          <a:pt x="7144" y="27146"/>
                          <a:pt x="27146" y="7144"/>
                          <a:pt x="50959" y="7144"/>
                        </a:cubicBezTo>
                        <a:cubicBezTo>
                          <a:pt x="74771" y="7144"/>
                          <a:pt x="94774" y="27146"/>
                          <a:pt x="94774" y="5095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23" name="Group 122">
                  <a:extLst>
                    <a:ext uri="{FF2B5EF4-FFF2-40B4-BE49-F238E27FC236}">
                      <a16:creationId xmlns:a16="http://schemas.microsoft.com/office/drawing/2014/main" id="{212DB466-744C-431A-9A40-53C1F11A78BC}"/>
                    </a:ext>
                  </a:extLst>
                </p:cNvPr>
                <p:cNvGrpSpPr/>
                <p:nvPr/>
              </p:nvGrpSpPr>
              <p:grpSpPr>
                <a:xfrm rot="5400000">
                  <a:off x="12509125" y="3435921"/>
                  <a:ext cx="989342" cy="760462"/>
                  <a:chOff x="10999279" y="2698471"/>
                  <a:chExt cx="989342" cy="760462"/>
                </a:xfrm>
              </p:grpSpPr>
              <p:sp>
                <p:nvSpPr>
                  <p:cNvPr id="128" name="Freeform: Shape 127">
                    <a:extLst>
                      <a:ext uri="{FF2B5EF4-FFF2-40B4-BE49-F238E27FC236}">
                        <a16:creationId xmlns:a16="http://schemas.microsoft.com/office/drawing/2014/main" id="{E8B7DAB3-158A-44E3-A3BC-4CBEF143F25E}"/>
                      </a:ext>
                    </a:extLst>
                  </p:cNvPr>
                  <p:cNvSpPr/>
                  <p:nvPr/>
                </p:nvSpPr>
                <p:spPr>
                  <a:xfrm>
                    <a:off x="11237298" y="2698471"/>
                    <a:ext cx="712934" cy="329046"/>
                  </a:xfrm>
                  <a:custGeom>
                    <a:avLst/>
                    <a:gdLst>
                      <a:gd name="connsiteX0" fmla="*/ 7144 w 371475"/>
                      <a:gd name="connsiteY0" fmla="*/ 145256 h 171450"/>
                      <a:gd name="connsiteX1" fmla="*/ 90011 w 371475"/>
                      <a:gd name="connsiteY1" fmla="*/ 32861 h 171450"/>
                      <a:gd name="connsiteX2" fmla="*/ 250984 w 371475"/>
                      <a:gd name="connsiteY2" fmla="*/ 7144 h 171450"/>
                      <a:gd name="connsiteX3" fmla="*/ 361474 w 371475"/>
                      <a:gd name="connsiteY3" fmla="*/ 103346 h 171450"/>
                      <a:gd name="connsiteX4" fmla="*/ 367189 w 371475"/>
                      <a:gd name="connsiteY4" fmla="*/ 139541 h 171450"/>
                      <a:gd name="connsiteX5" fmla="*/ 343376 w 371475"/>
                      <a:gd name="connsiteY5" fmla="*/ 143351 h 171450"/>
                      <a:gd name="connsiteX6" fmla="*/ 234791 w 371475"/>
                      <a:gd name="connsiteY6" fmla="*/ 58579 h 171450"/>
                      <a:gd name="connsiteX7" fmla="*/ 117634 w 371475"/>
                      <a:gd name="connsiteY7" fmla="*/ 76676 h 171450"/>
                      <a:gd name="connsiteX8" fmla="*/ 58579 w 371475"/>
                      <a:gd name="connsiteY8" fmla="*/ 167164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1475" h="171450">
                        <a:moveTo>
                          <a:pt x="7144" y="145256"/>
                        </a:moveTo>
                        <a:lnTo>
                          <a:pt x="90011" y="32861"/>
                        </a:lnTo>
                        <a:lnTo>
                          <a:pt x="250984" y="7144"/>
                        </a:lnTo>
                        <a:lnTo>
                          <a:pt x="361474" y="103346"/>
                        </a:lnTo>
                        <a:lnTo>
                          <a:pt x="367189" y="139541"/>
                        </a:lnTo>
                        <a:lnTo>
                          <a:pt x="343376" y="143351"/>
                        </a:lnTo>
                        <a:lnTo>
                          <a:pt x="234791" y="58579"/>
                        </a:lnTo>
                        <a:lnTo>
                          <a:pt x="117634" y="76676"/>
                        </a:lnTo>
                        <a:lnTo>
                          <a:pt x="58579" y="16716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9" name="Freeform: Shape 128">
                    <a:extLst>
                      <a:ext uri="{FF2B5EF4-FFF2-40B4-BE49-F238E27FC236}">
                        <a16:creationId xmlns:a16="http://schemas.microsoft.com/office/drawing/2014/main" id="{381C5810-88E1-4C99-8704-ABFEB6FC39A1}"/>
                      </a:ext>
                    </a:extLst>
                  </p:cNvPr>
                  <p:cNvSpPr/>
                  <p:nvPr/>
                </p:nvSpPr>
                <p:spPr>
                  <a:xfrm>
                    <a:off x="11293968" y="3075046"/>
                    <a:ext cx="694653" cy="383887"/>
                  </a:xfrm>
                  <a:custGeom>
                    <a:avLst/>
                    <a:gdLst>
                      <a:gd name="connsiteX0" fmla="*/ 7144 w 361950"/>
                      <a:gd name="connsiteY0" fmla="*/ 114776 h 200025"/>
                      <a:gd name="connsiteX1" fmla="*/ 120491 w 361950"/>
                      <a:gd name="connsiteY1" fmla="*/ 194786 h 200025"/>
                      <a:gd name="connsiteX2" fmla="*/ 281464 w 361950"/>
                      <a:gd name="connsiteY2" fmla="*/ 169069 h 200025"/>
                      <a:gd name="connsiteX3" fmla="*/ 355759 w 361950"/>
                      <a:gd name="connsiteY3" fmla="*/ 43339 h 200025"/>
                      <a:gd name="connsiteX4" fmla="*/ 350044 w 361950"/>
                      <a:gd name="connsiteY4" fmla="*/ 7144 h 200025"/>
                      <a:gd name="connsiteX5" fmla="*/ 327184 w 361950"/>
                      <a:gd name="connsiteY5" fmla="*/ 10954 h 200025"/>
                      <a:gd name="connsiteX6" fmla="*/ 250031 w 361950"/>
                      <a:gd name="connsiteY6" fmla="*/ 125254 h 200025"/>
                      <a:gd name="connsiteX7" fmla="*/ 132874 w 361950"/>
                      <a:gd name="connsiteY7" fmla="*/ 144304 h 200025"/>
                      <a:gd name="connsiteX8" fmla="*/ 48101 w 361950"/>
                      <a:gd name="connsiteY8" fmla="*/ 77629 h 2000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1950" h="200025">
                        <a:moveTo>
                          <a:pt x="7144" y="114776"/>
                        </a:moveTo>
                        <a:lnTo>
                          <a:pt x="120491" y="194786"/>
                        </a:lnTo>
                        <a:lnTo>
                          <a:pt x="281464" y="169069"/>
                        </a:lnTo>
                        <a:lnTo>
                          <a:pt x="355759" y="43339"/>
                        </a:lnTo>
                        <a:lnTo>
                          <a:pt x="350044" y="7144"/>
                        </a:lnTo>
                        <a:lnTo>
                          <a:pt x="327184" y="10954"/>
                        </a:lnTo>
                        <a:lnTo>
                          <a:pt x="250031" y="125254"/>
                        </a:lnTo>
                        <a:lnTo>
                          <a:pt x="132874" y="144304"/>
                        </a:lnTo>
                        <a:lnTo>
                          <a:pt x="48101" y="7762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30" name="Freeform: Shape 129">
                    <a:extLst>
                      <a:ext uri="{FF2B5EF4-FFF2-40B4-BE49-F238E27FC236}">
                        <a16:creationId xmlns:a16="http://schemas.microsoft.com/office/drawing/2014/main" id="{1262CE86-C593-4AF1-8F8D-F8A83C061986}"/>
                      </a:ext>
                    </a:extLst>
                  </p:cNvPr>
                  <p:cNvSpPr/>
                  <p:nvPr/>
                </p:nvSpPr>
                <p:spPr>
                  <a:xfrm>
                    <a:off x="10999279" y="2942227"/>
                    <a:ext cx="457009" cy="457009"/>
                  </a:xfrm>
                  <a:custGeom>
                    <a:avLst/>
                    <a:gdLst>
                      <a:gd name="connsiteX0" fmla="*/ 102790 w 238125"/>
                      <a:gd name="connsiteY0" fmla="*/ 8493 h 238125"/>
                      <a:gd name="connsiteX1" fmla="*/ 8493 w 238125"/>
                      <a:gd name="connsiteY1" fmla="*/ 138985 h 238125"/>
                      <a:gd name="connsiteX2" fmla="*/ 138985 w 238125"/>
                      <a:gd name="connsiteY2" fmla="*/ 233283 h 238125"/>
                      <a:gd name="connsiteX3" fmla="*/ 233283 w 238125"/>
                      <a:gd name="connsiteY3" fmla="*/ 102790 h 238125"/>
                      <a:gd name="connsiteX4" fmla="*/ 102790 w 238125"/>
                      <a:gd name="connsiteY4" fmla="*/ 8493 h 238125"/>
                      <a:gd name="connsiteX5" fmla="*/ 128508 w 238125"/>
                      <a:gd name="connsiteY5" fmla="*/ 164703 h 238125"/>
                      <a:gd name="connsiteX6" fmla="*/ 78025 w 238125"/>
                      <a:gd name="connsiteY6" fmla="*/ 128508 h 238125"/>
                      <a:gd name="connsiteX7" fmla="*/ 114220 w 238125"/>
                      <a:gd name="connsiteY7" fmla="*/ 78025 h 238125"/>
                      <a:gd name="connsiteX8" fmla="*/ 164703 w 238125"/>
                      <a:gd name="connsiteY8" fmla="*/ 114220 h 238125"/>
                      <a:gd name="connsiteX9" fmla="*/ 128508 w 238125"/>
                      <a:gd name="connsiteY9" fmla="*/ 164703 h 2381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38125" h="238125">
                        <a:moveTo>
                          <a:pt x="102790" y="8493"/>
                        </a:moveTo>
                        <a:cubicBezTo>
                          <a:pt x="40878" y="18018"/>
                          <a:pt x="-1032" y="77073"/>
                          <a:pt x="8493" y="138985"/>
                        </a:cubicBezTo>
                        <a:cubicBezTo>
                          <a:pt x="18018" y="200898"/>
                          <a:pt x="77073" y="242808"/>
                          <a:pt x="138985" y="233283"/>
                        </a:cubicBezTo>
                        <a:cubicBezTo>
                          <a:pt x="200898" y="223758"/>
                          <a:pt x="242808" y="164703"/>
                          <a:pt x="233283" y="102790"/>
                        </a:cubicBezTo>
                        <a:cubicBezTo>
                          <a:pt x="222805" y="40878"/>
                          <a:pt x="164703" y="-1032"/>
                          <a:pt x="102790" y="8493"/>
                        </a:cubicBezTo>
                        <a:close/>
                        <a:moveTo>
                          <a:pt x="128508" y="164703"/>
                        </a:moveTo>
                        <a:cubicBezTo>
                          <a:pt x="104695" y="168513"/>
                          <a:pt x="81835" y="152320"/>
                          <a:pt x="78025" y="128508"/>
                        </a:cubicBezTo>
                        <a:cubicBezTo>
                          <a:pt x="74215" y="104695"/>
                          <a:pt x="90408" y="81835"/>
                          <a:pt x="114220" y="78025"/>
                        </a:cubicBezTo>
                        <a:cubicBezTo>
                          <a:pt x="138033" y="74215"/>
                          <a:pt x="160893" y="90408"/>
                          <a:pt x="164703" y="114220"/>
                        </a:cubicBezTo>
                        <a:cubicBezTo>
                          <a:pt x="169465" y="138033"/>
                          <a:pt x="152320" y="160893"/>
                          <a:pt x="128508" y="164703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124" name="Group 123">
                  <a:extLst>
                    <a:ext uri="{FF2B5EF4-FFF2-40B4-BE49-F238E27FC236}">
                      <a16:creationId xmlns:a16="http://schemas.microsoft.com/office/drawing/2014/main" id="{75C722F3-0A31-4AB7-8D6E-6EF6AF242F3B}"/>
                    </a:ext>
                  </a:extLst>
                </p:cNvPr>
                <p:cNvGrpSpPr/>
                <p:nvPr/>
              </p:nvGrpSpPr>
              <p:grpSpPr>
                <a:xfrm>
                  <a:off x="10095620" y="4304882"/>
                  <a:ext cx="1425867" cy="1034668"/>
                  <a:chOff x="10095620" y="4304882"/>
                  <a:chExt cx="1425867" cy="1034668"/>
                </a:xfrm>
              </p:grpSpPr>
              <p:sp>
                <p:nvSpPr>
                  <p:cNvPr id="125" name="Freeform: Shape 124">
                    <a:extLst>
                      <a:ext uri="{FF2B5EF4-FFF2-40B4-BE49-F238E27FC236}">
                        <a16:creationId xmlns:a16="http://schemas.microsoft.com/office/drawing/2014/main" id="{18D4C385-8119-4A00-9A55-D9859629C835}"/>
                      </a:ext>
                    </a:extLst>
                  </p:cNvPr>
                  <p:cNvSpPr/>
                  <p:nvPr/>
                </p:nvSpPr>
                <p:spPr>
                  <a:xfrm>
                    <a:off x="10226256" y="4304882"/>
                    <a:ext cx="1133382" cy="914017"/>
                  </a:xfrm>
                  <a:custGeom>
                    <a:avLst/>
                    <a:gdLst>
                      <a:gd name="connsiteX0" fmla="*/ 558641 w 590550"/>
                      <a:gd name="connsiteY0" fmla="*/ 470059 h 476250"/>
                      <a:gd name="connsiteX1" fmla="*/ 37624 w 590550"/>
                      <a:gd name="connsiteY1" fmla="*/ 470059 h 476250"/>
                      <a:gd name="connsiteX2" fmla="*/ 7144 w 590550"/>
                      <a:gd name="connsiteY2" fmla="*/ 439579 h 476250"/>
                      <a:gd name="connsiteX3" fmla="*/ 7144 w 590550"/>
                      <a:gd name="connsiteY3" fmla="*/ 98584 h 476250"/>
                      <a:gd name="connsiteX4" fmla="*/ 98584 w 590550"/>
                      <a:gd name="connsiteY4" fmla="*/ 7144 h 476250"/>
                      <a:gd name="connsiteX5" fmla="*/ 498634 w 590550"/>
                      <a:gd name="connsiteY5" fmla="*/ 7144 h 476250"/>
                      <a:gd name="connsiteX6" fmla="*/ 590074 w 590550"/>
                      <a:gd name="connsiteY6" fmla="*/ 98584 h 476250"/>
                      <a:gd name="connsiteX7" fmla="*/ 590074 w 590550"/>
                      <a:gd name="connsiteY7" fmla="*/ 440531 h 476250"/>
                      <a:gd name="connsiteX8" fmla="*/ 558641 w 590550"/>
                      <a:gd name="connsiteY8" fmla="*/ 470059 h 476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0550" h="476250">
                        <a:moveTo>
                          <a:pt x="558641" y="470059"/>
                        </a:moveTo>
                        <a:lnTo>
                          <a:pt x="37624" y="470059"/>
                        </a:lnTo>
                        <a:cubicBezTo>
                          <a:pt x="20479" y="470059"/>
                          <a:pt x="7144" y="456724"/>
                          <a:pt x="7144" y="439579"/>
                        </a:cubicBezTo>
                        <a:lnTo>
                          <a:pt x="7144" y="98584"/>
                        </a:lnTo>
                        <a:cubicBezTo>
                          <a:pt x="7144" y="48101"/>
                          <a:pt x="48101" y="7144"/>
                          <a:pt x="98584" y="7144"/>
                        </a:cubicBezTo>
                        <a:lnTo>
                          <a:pt x="498634" y="7144"/>
                        </a:lnTo>
                        <a:cubicBezTo>
                          <a:pt x="549116" y="7144"/>
                          <a:pt x="590074" y="48101"/>
                          <a:pt x="590074" y="98584"/>
                        </a:cubicBezTo>
                        <a:lnTo>
                          <a:pt x="590074" y="440531"/>
                        </a:lnTo>
                        <a:cubicBezTo>
                          <a:pt x="589121" y="456724"/>
                          <a:pt x="574834" y="470059"/>
                          <a:pt x="558641" y="470059"/>
                        </a:cubicBezTo>
                        <a:close/>
                      </a:path>
                    </a:pathLst>
                  </a:custGeom>
                  <a:solidFill>
                    <a:schemeClr val="accent4">
                      <a:lumMod val="75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6" name="Freeform: Shape 125">
                    <a:extLst>
                      <a:ext uri="{FF2B5EF4-FFF2-40B4-BE49-F238E27FC236}">
                        <a16:creationId xmlns:a16="http://schemas.microsoft.com/office/drawing/2014/main" id="{BA71285D-A2F2-466F-B9C9-FD9158D6B630}"/>
                      </a:ext>
                    </a:extLst>
                  </p:cNvPr>
                  <p:cNvSpPr/>
                  <p:nvPr/>
                </p:nvSpPr>
                <p:spPr>
                  <a:xfrm>
                    <a:off x="10095620" y="5083625"/>
                    <a:ext cx="1425867" cy="255925"/>
                  </a:xfrm>
                  <a:custGeom>
                    <a:avLst/>
                    <a:gdLst>
                      <a:gd name="connsiteX0" fmla="*/ 711994 w 742950"/>
                      <a:gd name="connsiteY0" fmla="*/ 129064 h 133350"/>
                      <a:gd name="connsiteX1" fmla="*/ 37624 w 742950"/>
                      <a:gd name="connsiteY1" fmla="*/ 129064 h 133350"/>
                      <a:gd name="connsiteX2" fmla="*/ 7144 w 742950"/>
                      <a:gd name="connsiteY2" fmla="*/ 98584 h 133350"/>
                      <a:gd name="connsiteX3" fmla="*/ 7144 w 742950"/>
                      <a:gd name="connsiteY3" fmla="*/ 98584 h 133350"/>
                      <a:gd name="connsiteX4" fmla="*/ 98584 w 742950"/>
                      <a:gd name="connsiteY4" fmla="*/ 7144 h 133350"/>
                      <a:gd name="connsiteX5" fmla="*/ 651986 w 742950"/>
                      <a:gd name="connsiteY5" fmla="*/ 7144 h 133350"/>
                      <a:gd name="connsiteX6" fmla="*/ 743426 w 742950"/>
                      <a:gd name="connsiteY6" fmla="*/ 98584 h 133350"/>
                      <a:gd name="connsiteX7" fmla="*/ 743426 w 742950"/>
                      <a:gd name="connsiteY7" fmla="*/ 98584 h 133350"/>
                      <a:gd name="connsiteX8" fmla="*/ 711994 w 742950"/>
                      <a:gd name="connsiteY8" fmla="*/ 129064 h 133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42950" h="133350">
                        <a:moveTo>
                          <a:pt x="711994" y="129064"/>
                        </a:moveTo>
                        <a:lnTo>
                          <a:pt x="37624" y="129064"/>
                        </a:lnTo>
                        <a:cubicBezTo>
                          <a:pt x="20479" y="129064"/>
                          <a:pt x="7144" y="115729"/>
                          <a:pt x="7144" y="98584"/>
                        </a:cubicBezTo>
                        <a:lnTo>
                          <a:pt x="7144" y="98584"/>
                        </a:lnTo>
                        <a:cubicBezTo>
                          <a:pt x="7144" y="48101"/>
                          <a:pt x="48101" y="7144"/>
                          <a:pt x="98584" y="7144"/>
                        </a:cubicBezTo>
                        <a:lnTo>
                          <a:pt x="651986" y="7144"/>
                        </a:lnTo>
                        <a:cubicBezTo>
                          <a:pt x="702469" y="7144"/>
                          <a:pt x="743426" y="48101"/>
                          <a:pt x="743426" y="98584"/>
                        </a:cubicBezTo>
                        <a:lnTo>
                          <a:pt x="743426" y="98584"/>
                        </a:lnTo>
                        <a:cubicBezTo>
                          <a:pt x="742474" y="115729"/>
                          <a:pt x="729139" y="129064"/>
                          <a:pt x="711994" y="1290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127" name="Freeform: Shape 126">
                    <a:extLst>
                      <a:ext uri="{FF2B5EF4-FFF2-40B4-BE49-F238E27FC236}">
                        <a16:creationId xmlns:a16="http://schemas.microsoft.com/office/drawing/2014/main" id="{7B236101-9DF2-46E9-8F94-4B2996EF34F1}"/>
                      </a:ext>
                    </a:extLst>
                  </p:cNvPr>
                  <p:cNvSpPr/>
                  <p:nvPr/>
                </p:nvSpPr>
                <p:spPr>
                  <a:xfrm>
                    <a:off x="10701546" y="4411068"/>
                    <a:ext cx="182803" cy="182803"/>
                  </a:xfrm>
                  <a:custGeom>
                    <a:avLst/>
                    <a:gdLst>
                      <a:gd name="connsiteX0" fmla="*/ 94774 w 95250"/>
                      <a:gd name="connsiteY0" fmla="*/ 50959 h 95250"/>
                      <a:gd name="connsiteX1" fmla="*/ 50959 w 95250"/>
                      <a:gd name="connsiteY1" fmla="*/ 94774 h 95250"/>
                      <a:gd name="connsiteX2" fmla="*/ 7144 w 95250"/>
                      <a:gd name="connsiteY2" fmla="*/ 50959 h 95250"/>
                      <a:gd name="connsiteX3" fmla="*/ 50959 w 95250"/>
                      <a:gd name="connsiteY3" fmla="*/ 7144 h 95250"/>
                      <a:gd name="connsiteX4" fmla="*/ 94774 w 95250"/>
                      <a:gd name="connsiteY4" fmla="*/ 50959 h 95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5250" h="95250">
                        <a:moveTo>
                          <a:pt x="94774" y="50959"/>
                        </a:moveTo>
                        <a:cubicBezTo>
                          <a:pt x="94774" y="74771"/>
                          <a:pt x="74771" y="94774"/>
                          <a:pt x="50959" y="94774"/>
                        </a:cubicBezTo>
                        <a:cubicBezTo>
                          <a:pt x="27146" y="94774"/>
                          <a:pt x="7144" y="74771"/>
                          <a:pt x="7144" y="50959"/>
                        </a:cubicBezTo>
                        <a:cubicBezTo>
                          <a:pt x="7144" y="27146"/>
                          <a:pt x="27146" y="7144"/>
                          <a:pt x="50959" y="7144"/>
                        </a:cubicBezTo>
                        <a:cubicBezTo>
                          <a:pt x="74771" y="7144"/>
                          <a:pt x="94774" y="27146"/>
                          <a:pt x="94774" y="5095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9A64B37B-844D-4423-B729-786BB32805B6}"/>
                  </a:ext>
                </a:extLst>
              </p:cNvPr>
              <p:cNvGrpSpPr/>
              <p:nvPr/>
            </p:nvGrpSpPr>
            <p:grpSpPr>
              <a:xfrm>
                <a:off x="9839517" y="5316702"/>
                <a:ext cx="4551811" cy="712934"/>
                <a:chOff x="2716823" y="4480799"/>
                <a:chExt cx="5838092" cy="914400"/>
              </a:xfrm>
            </p:grpSpPr>
            <p:grpSp>
              <p:nvGrpSpPr>
                <p:cNvPr id="97" name="Group 96">
                  <a:extLst>
                    <a:ext uri="{FF2B5EF4-FFF2-40B4-BE49-F238E27FC236}">
                      <a16:creationId xmlns:a16="http://schemas.microsoft.com/office/drawing/2014/main" id="{8334D5E3-5A0E-44AD-AE00-96A1132A7EC5}"/>
                    </a:ext>
                  </a:extLst>
                </p:cNvPr>
                <p:cNvGrpSpPr/>
                <p:nvPr/>
              </p:nvGrpSpPr>
              <p:grpSpPr>
                <a:xfrm>
                  <a:off x="2716823" y="4480799"/>
                  <a:ext cx="5838092" cy="914400"/>
                  <a:chOff x="175847" y="4480799"/>
                  <a:chExt cx="8801100" cy="914400"/>
                </a:xfrm>
              </p:grpSpPr>
              <p:sp>
                <p:nvSpPr>
                  <p:cNvPr id="118" name="Rectangle: Rounded Corners 117">
                    <a:extLst>
                      <a:ext uri="{FF2B5EF4-FFF2-40B4-BE49-F238E27FC236}">
                        <a16:creationId xmlns:a16="http://schemas.microsoft.com/office/drawing/2014/main" id="{F51EC4D6-275C-4A93-9869-B1C5E7837606}"/>
                      </a:ext>
                    </a:extLst>
                  </p:cNvPr>
                  <p:cNvSpPr/>
                  <p:nvPr/>
                </p:nvSpPr>
                <p:spPr>
                  <a:xfrm>
                    <a:off x="175847" y="4480799"/>
                    <a:ext cx="8801100" cy="914400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9" name="Rectangle: Rounded Corners 118">
                    <a:extLst>
                      <a:ext uri="{FF2B5EF4-FFF2-40B4-BE49-F238E27FC236}">
                        <a16:creationId xmlns:a16="http://schemas.microsoft.com/office/drawing/2014/main" id="{19DAC12B-4FDA-4EC3-BC54-F7C192AE1E66}"/>
                      </a:ext>
                    </a:extLst>
                  </p:cNvPr>
                  <p:cNvSpPr/>
                  <p:nvPr/>
                </p:nvSpPr>
                <p:spPr>
                  <a:xfrm>
                    <a:off x="352032" y="4595617"/>
                    <a:ext cx="8448730" cy="684764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A114DD07-5ABB-4B99-A36B-909C9DA7E546}"/>
                    </a:ext>
                  </a:extLst>
                </p:cNvPr>
                <p:cNvGrpSpPr/>
                <p:nvPr/>
              </p:nvGrpSpPr>
              <p:grpSpPr>
                <a:xfrm>
                  <a:off x="2954961" y="4660680"/>
                  <a:ext cx="5376674" cy="563948"/>
                  <a:chOff x="3193903" y="4660680"/>
                  <a:chExt cx="5376674" cy="563948"/>
                </a:xfrm>
              </p:grpSpPr>
              <p:sp>
                <p:nvSpPr>
                  <p:cNvPr id="99" name="Circle: Hollow 98">
                    <a:extLst>
                      <a:ext uri="{FF2B5EF4-FFF2-40B4-BE49-F238E27FC236}">
                        <a16:creationId xmlns:a16="http://schemas.microsoft.com/office/drawing/2014/main" id="{7490298D-6CDE-493A-AA1D-1C94A9BA061C}"/>
                      </a:ext>
                    </a:extLst>
                  </p:cNvPr>
                  <p:cNvSpPr/>
                  <p:nvPr/>
                </p:nvSpPr>
                <p:spPr>
                  <a:xfrm>
                    <a:off x="3193903" y="4660680"/>
                    <a:ext cx="563948" cy="563948"/>
                  </a:xfrm>
                  <a:prstGeom prst="donu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0" name="Circle: Hollow 99">
                    <a:extLst>
                      <a:ext uri="{FF2B5EF4-FFF2-40B4-BE49-F238E27FC236}">
                        <a16:creationId xmlns:a16="http://schemas.microsoft.com/office/drawing/2014/main" id="{F6A5BDCA-6BA1-4180-93C7-E7678EC53D17}"/>
                      </a:ext>
                    </a:extLst>
                  </p:cNvPr>
                  <p:cNvSpPr/>
                  <p:nvPr/>
                </p:nvSpPr>
                <p:spPr>
                  <a:xfrm>
                    <a:off x="3996024" y="4660680"/>
                    <a:ext cx="563948" cy="563948"/>
                  </a:xfrm>
                  <a:prstGeom prst="donu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1" name="Circle: Hollow 100">
                    <a:extLst>
                      <a:ext uri="{FF2B5EF4-FFF2-40B4-BE49-F238E27FC236}">
                        <a16:creationId xmlns:a16="http://schemas.microsoft.com/office/drawing/2014/main" id="{A9E67CDD-DBFC-448A-92CD-D87E841AB8C6}"/>
                      </a:ext>
                    </a:extLst>
                  </p:cNvPr>
                  <p:cNvSpPr/>
                  <p:nvPr/>
                </p:nvSpPr>
                <p:spPr>
                  <a:xfrm>
                    <a:off x="4798145" y="4660680"/>
                    <a:ext cx="563948" cy="563948"/>
                  </a:xfrm>
                  <a:prstGeom prst="donu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2" name="Circle: Hollow 101">
                    <a:extLst>
                      <a:ext uri="{FF2B5EF4-FFF2-40B4-BE49-F238E27FC236}">
                        <a16:creationId xmlns:a16="http://schemas.microsoft.com/office/drawing/2014/main" id="{A8E3FA64-51F1-4A00-8E8C-EC1E586B11D2}"/>
                      </a:ext>
                    </a:extLst>
                  </p:cNvPr>
                  <p:cNvSpPr/>
                  <p:nvPr/>
                </p:nvSpPr>
                <p:spPr>
                  <a:xfrm>
                    <a:off x="5600266" y="4660680"/>
                    <a:ext cx="563948" cy="563948"/>
                  </a:xfrm>
                  <a:prstGeom prst="donu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5" name="Circle: Hollow 114">
                    <a:extLst>
                      <a:ext uri="{FF2B5EF4-FFF2-40B4-BE49-F238E27FC236}">
                        <a16:creationId xmlns:a16="http://schemas.microsoft.com/office/drawing/2014/main" id="{7F69CA40-C532-46AF-9A50-8D3C2870F585}"/>
                      </a:ext>
                    </a:extLst>
                  </p:cNvPr>
                  <p:cNvSpPr/>
                  <p:nvPr/>
                </p:nvSpPr>
                <p:spPr>
                  <a:xfrm>
                    <a:off x="6402387" y="4660680"/>
                    <a:ext cx="563948" cy="563948"/>
                  </a:xfrm>
                  <a:prstGeom prst="donu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6" name="Circle: Hollow 115">
                    <a:extLst>
                      <a:ext uri="{FF2B5EF4-FFF2-40B4-BE49-F238E27FC236}">
                        <a16:creationId xmlns:a16="http://schemas.microsoft.com/office/drawing/2014/main" id="{0A13909B-E82C-4548-845A-5EBD44F95FCD}"/>
                      </a:ext>
                    </a:extLst>
                  </p:cNvPr>
                  <p:cNvSpPr/>
                  <p:nvPr/>
                </p:nvSpPr>
                <p:spPr>
                  <a:xfrm>
                    <a:off x="7204508" y="4660680"/>
                    <a:ext cx="563948" cy="563948"/>
                  </a:xfrm>
                  <a:prstGeom prst="donu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7" name="Circle: Hollow 116">
                    <a:extLst>
                      <a:ext uri="{FF2B5EF4-FFF2-40B4-BE49-F238E27FC236}">
                        <a16:creationId xmlns:a16="http://schemas.microsoft.com/office/drawing/2014/main" id="{683FE699-7BF7-425F-9CE6-77EDFAB43709}"/>
                      </a:ext>
                    </a:extLst>
                  </p:cNvPr>
                  <p:cNvSpPr/>
                  <p:nvPr/>
                </p:nvSpPr>
                <p:spPr>
                  <a:xfrm>
                    <a:off x="8006629" y="4660680"/>
                    <a:ext cx="563948" cy="563948"/>
                  </a:xfrm>
                  <a:prstGeom prst="donut">
                    <a:avLst/>
                  </a:prstGeom>
                  <a:solidFill>
                    <a:schemeClr val="accent4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</p:grp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F113215F-2CFC-4E31-B6AF-64486BAA8333}"/>
                </a:ext>
              </a:extLst>
            </p:cNvPr>
            <p:cNvSpPr/>
            <p:nvPr/>
          </p:nvSpPr>
          <p:spPr>
            <a:xfrm>
              <a:off x="10927440" y="3803715"/>
              <a:ext cx="141292" cy="467153"/>
            </a:xfrm>
            <a:custGeom>
              <a:avLst/>
              <a:gdLst>
                <a:gd name="connsiteX0" fmla="*/ 142121 w 152400"/>
                <a:gd name="connsiteY0" fmla="*/ 516255 h 647700"/>
                <a:gd name="connsiteX1" fmla="*/ 154504 w 152400"/>
                <a:gd name="connsiteY1" fmla="*/ 254318 h 647700"/>
                <a:gd name="connsiteX2" fmla="*/ 119261 w 152400"/>
                <a:gd name="connsiteY2" fmla="*/ 180023 h 647700"/>
                <a:gd name="connsiteX3" fmla="*/ 101164 w 152400"/>
                <a:gd name="connsiteY3" fmla="*/ 54293 h 647700"/>
                <a:gd name="connsiteX4" fmla="*/ 78304 w 152400"/>
                <a:gd name="connsiteY4" fmla="*/ 0 h 647700"/>
                <a:gd name="connsiteX5" fmla="*/ 78304 w 152400"/>
                <a:gd name="connsiteY5" fmla="*/ 0 h 647700"/>
                <a:gd name="connsiteX6" fmla="*/ 77351 w 152400"/>
                <a:gd name="connsiteY6" fmla="*/ 0 h 647700"/>
                <a:gd name="connsiteX7" fmla="*/ 76399 w 152400"/>
                <a:gd name="connsiteY7" fmla="*/ 0 h 647700"/>
                <a:gd name="connsiteX8" fmla="*/ 76399 w 152400"/>
                <a:gd name="connsiteY8" fmla="*/ 0 h 647700"/>
                <a:gd name="connsiteX9" fmla="*/ 53539 w 152400"/>
                <a:gd name="connsiteY9" fmla="*/ 54293 h 647700"/>
                <a:gd name="connsiteX10" fmla="*/ 35441 w 152400"/>
                <a:gd name="connsiteY10" fmla="*/ 180023 h 647700"/>
                <a:gd name="connsiteX11" fmla="*/ 199 w 152400"/>
                <a:gd name="connsiteY11" fmla="*/ 254318 h 647700"/>
                <a:gd name="connsiteX12" fmla="*/ 12581 w 152400"/>
                <a:gd name="connsiteY12" fmla="*/ 516255 h 647700"/>
                <a:gd name="connsiteX13" fmla="*/ 12581 w 152400"/>
                <a:gd name="connsiteY13" fmla="*/ 575310 h 647700"/>
                <a:gd name="connsiteX14" fmla="*/ 2104 w 152400"/>
                <a:gd name="connsiteY14" fmla="*/ 638175 h 647700"/>
                <a:gd name="connsiteX15" fmla="*/ 150694 w 152400"/>
                <a:gd name="connsiteY15" fmla="*/ 638175 h 647700"/>
                <a:gd name="connsiteX16" fmla="*/ 140216 w 152400"/>
                <a:gd name="connsiteY16" fmla="*/ 575310 h 647700"/>
                <a:gd name="connsiteX17" fmla="*/ 142121 w 152400"/>
                <a:gd name="connsiteY17" fmla="*/ 516255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647700">
                  <a:moveTo>
                    <a:pt x="142121" y="516255"/>
                  </a:moveTo>
                  <a:cubicBezTo>
                    <a:pt x="144026" y="476250"/>
                    <a:pt x="156409" y="300038"/>
                    <a:pt x="154504" y="254318"/>
                  </a:cubicBezTo>
                  <a:cubicBezTo>
                    <a:pt x="153551" y="218123"/>
                    <a:pt x="137359" y="208598"/>
                    <a:pt x="119261" y="180023"/>
                  </a:cubicBezTo>
                  <a:cubicBezTo>
                    <a:pt x="97354" y="145733"/>
                    <a:pt x="101164" y="93345"/>
                    <a:pt x="101164" y="54293"/>
                  </a:cubicBezTo>
                  <a:cubicBezTo>
                    <a:pt x="101164" y="27623"/>
                    <a:pt x="114499" y="952"/>
                    <a:pt x="78304" y="0"/>
                  </a:cubicBezTo>
                  <a:cubicBezTo>
                    <a:pt x="78304" y="0"/>
                    <a:pt x="78304" y="0"/>
                    <a:pt x="78304" y="0"/>
                  </a:cubicBezTo>
                  <a:cubicBezTo>
                    <a:pt x="78304" y="0"/>
                    <a:pt x="78304" y="0"/>
                    <a:pt x="77351" y="0"/>
                  </a:cubicBezTo>
                  <a:cubicBezTo>
                    <a:pt x="77351" y="0"/>
                    <a:pt x="77351" y="0"/>
                    <a:pt x="76399" y="0"/>
                  </a:cubicBezTo>
                  <a:cubicBezTo>
                    <a:pt x="76399" y="0"/>
                    <a:pt x="76399" y="0"/>
                    <a:pt x="76399" y="0"/>
                  </a:cubicBezTo>
                  <a:cubicBezTo>
                    <a:pt x="39251" y="952"/>
                    <a:pt x="52586" y="26670"/>
                    <a:pt x="53539" y="54293"/>
                  </a:cubicBezTo>
                  <a:cubicBezTo>
                    <a:pt x="53539" y="93345"/>
                    <a:pt x="57349" y="145733"/>
                    <a:pt x="35441" y="180023"/>
                  </a:cubicBezTo>
                  <a:cubicBezTo>
                    <a:pt x="17344" y="208598"/>
                    <a:pt x="1151" y="218123"/>
                    <a:pt x="199" y="254318"/>
                  </a:cubicBezTo>
                  <a:cubicBezTo>
                    <a:pt x="-1706" y="300038"/>
                    <a:pt x="10676" y="476250"/>
                    <a:pt x="12581" y="516255"/>
                  </a:cubicBezTo>
                  <a:cubicBezTo>
                    <a:pt x="13534" y="536258"/>
                    <a:pt x="14486" y="555308"/>
                    <a:pt x="12581" y="575310"/>
                  </a:cubicBezTo>
                  <a:cubicBezTo>
                    <a:pt x="11629" y="591503"/>
                    <a:pt x="-3611" y="623888"/>
                    <a:pt x="2104" y="638175"/>
                  </a:cubicBezTo>
                  <a:cubicBezTo>
                    <a:pt x="8771" y="655320"/>
                    <a:pt x="144026" y="655320"/>
                    <a:pt x="150694" y="638175"/>
                  </a:cubicBezTo>
                  <a:cubicBezTo>
                    <a:pt x="156409" y="623888"/>
                    <a:pt x="141169" y="590550"/>
                    <a:pt x="140216" y="575310"/>
                  </a:cubicBezTo>
                  <a:cubicBezTo>
                    <a:pt x="140216" y="555308"/>
                    <a:pt x="141169" y="535305"/>
                    <a:pt x="142121" y="51625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B129198-B03F-4248-825A-B0F02F65F22C}"/>
                </a:ext>
              </a:extLst>
            </p:cNvPr>
            <p:cNvSpPr/>
            <p:nvPr/>
          </p:nvSpPr>
          <p:spPr>
            <a:xfrm>
              <a:off x="11174275" y="3803715"/>
              <a:ext cx="141292" cy="467153"/>
            </a:xfrm>
            <a:custGeom>
              <a:avLst/>
              <a:gdLst>
                <a:gd name="connsiteX0" fmla="*/ 142121 w 152400"/>
                <a:gd name="connsiteY0" fmla="*/ 516255 h 647700"/>
                <a:gd name="connsiteX1" fmla="*/ 154504 w 152400"/>
                <a:gd name="connsiteY1" fmla="*/ 254318 h 647700"/>
                <a:gd name="connsiteX2" fmla="*/ 119261 w 152400"/>
                <a:gd name="connsiteY2" fmla="*/ 180023 h 647700"/>
                <a:gd name="connsiteX3" fmla="*/ 101164 w 152400"/>
                <a:gd name="connsiteY3" fmla="*/ 54293 h 647700"/>
                <a:gd name="connsiteX4" fmla="*/ 78304 w 152400"/>
                <a:gd name="connsiteY4" fmla="*/ 0 h 647700"/>
                <a:gd name="connsiteX5" fmla="*/ 78304 w 152400"/>
                <a:gd name="connsiteY5" fmla="*/ 0 h 647700"/>
                <a:gd name="connsiteX6" fmla="*/ 77351 w 152400"/>
                <a:gd name="connsiteY6" fmla="*/ 0 h 647700"/>
                <a:gd name="connsiteX7" fmla="*/ 76399 w 152400"/>
                <a:gd name="connsiteY7" fmla="*/ 0 h 647700"/>
                <a:gd name="connsiteX8" fmla="*/ 76399 w 152400"/>
                <a:gd name="connsiteY8" fmla="*/ 0 h 647700"/>
                <a:gd name="connsiteX9" fmla="*/ 53539 w 152400"/>
                <a:gd name="connsiteY9" fmla="*/ 54293 h 647700"/>
                <a:gd name="connsiteX10" fmla="*/ 35441 w 152400"/>
                <a:gd name="connsiteY10" fmla="*/ 180023 h 647700"/>
                <a:gd name="connsiteX11" fmla="*/ 199 w 152400"/>
                <a:gd name="connsiteY11" fmla="*/ 254318 h 647700"/>
                <a:gd name="connsiteX12" fmla="*/ 12581 w 152400"/>
                <a:gd name="connsiteY12" fmla="*/ 516255 h 647700"/>
                <a:gd name="connsiteX13" fmla="*/ 12581 w 152400"/>
                <a:gd name="connsiteY13" fmla="*/ 575310 h 647700"/>
                <a:gd name="connsiteX14" fmla="*/ 2104 w 152400"/>
                <a:gd name="connsiteY14" fmla="*/ 638175 h 647700"/>
                <a:gd name="connsiteX15" fmla="*/ 150694 w 152400"/>
                <a:gd name="connsiteY15" fmla="*/ 638175 h 647700"/>
                <a:gd name="connsiteX16" fmla="*/ 140216 w 152400"/>
                <a:gd name="connsiteY16" fmla="*/ 575310 h 647700"/>
                <a:gd name="connsiteX17" fmla="*/ 142121 w 152400"/>
                <a:gd name="connsiteY17" fmla="*/ 516255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647700">
                  <a:moveTo>
                    <a:pt x="142121" y="516255"/>
                  </a:moveTo>
                  <a:cubicBezTo>
                    <a:pt x="144026" y="476250"/>
                    <a:pt x="156409" y="300038"/>
                    <a:pt x="154504" y="254318"/>
                  </a:cubicBezTo>
                  <a:cubicBezTo>
                    <a:pt x="153551" y="218123"/>
                    <a:pt x="137359" y="208598"/>
                    <a:pt x="119261" y="180023"/>
                  </a:cubicBezTo>
                  <a:cubicBezTo>
                    <a:pt x="97354" y="145733"/>
                    <a:pt x="101164" y="93345"/>
                    <a:pt x="101164" y="54293"/>
                  </a:cubicBezTo>
                  <a:cubicBezTo>
                    <a:pt x="101164" y="27623"/>
                    <a:pt x="114499" y="952"/>
                    <a:pt x="78304" y="0"/>
                  </a:cubicBezTo>
                  <a:cubicBezTo>
                    <a:pt x="78304" y="0"/>
                    <a:pt x="78304" y="0"/>
                    <a:pt x="78304" y="0"/>
                  </a:cubicBezTo>
                  <a:cubicBezTo>
                    <a:pt x="78304" y="0"/>
                    <a:pt x="78304" y="0"/>
                    <a:pt x="77351" y="0"/>
                  </a:cubicBezTo>
                  <a:cubicBezTo>
                    <a:pt x="77351" y="0"/>
                    <a:pt x="77351" y="0"/>
                    <a:pt x="76399" y="0"/>
                  </a:cubicBezTo>
                  <a:cubicBezTo>
                    <a:pt x="76399" y="0"/>
                    <a:pt x="76399" y="0"/>
                    <a:pt x="76399" y="0"/>
                  </a:cubicBezTo>
                  <a:cubicBezTo>
                    <a:pt x="39251" y="952"/>
                    <a:pt x="52586" y="26670"/>
                    <a:pt x="53539" y="54293"/>
                  </a:cubicBezTo>
                  <a:cubicBezTo>
                    <a:pt x="53539" y="93345"/>
                    <a:pt x="57349" y="145733"/>
                    <a:pt x="35441" y="180023"/>
                  </a:cubicBezTo>
                  <a:cubicBezTo>
                    <a:pt x="17344" y="208598"/>
                    <a:pt x="1151" y="218123"/>
                    <a:pt x="199" y="254318"/>
                  </a:cubicBezTo>
                  <a:cubicBezTo>
                    <a:pt x="-1706" y="300038"/>
                    <a:pt x="10676" y="476250"/>
                    <a:pt x="12581" y="516255"/>
                  </a:cubicBezTo>
                  <a:cubicBezTo>
                    <a:pt x="13534" y="536258"/>
                    <a:pt x="14486" y="555308"/>
                    <a:pt x="12581" y="575310"/>
                  </a:cubicBezTo>
                  <a:cubicBezTo>
                    <a:pt x="11629" y="591503"/>
                    <a:pt x="-3611" y="623888"/>
                    <a:pt x="2104" y="638175"/>
                  </a:cubicBezTo>
                  <a:cubicBezTo>
                    <a:pt x="8771" y="655320"/>
                    <a:pt x="144026" y="655320"/>
                    <a:pt x="150694" y="638175"/>
                  </a:cubicBezTo>
                  <a:cubicBezTo>
                    <a:pt x="156409" y="623888"/>
                    <a:pt x="141169" y="590550"/>
                    <a:pt x="140216" y="575310"/>
                  </a:cubicBezTo>
                  <a:cubicBezTo>
                    <a:pt x="140216" y="555308"/>
                    <a:pt x="141169" y="535305"/>
                    <a:pt x="142121" y="51625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B35BCD9-D65D-47DA-8FBC-E79C41D588C3}"/>
                </a:ext>
              </a:extLst>
            </p:cNvPr>
            <p:cNvSpPr/>
            <p:nvPr/>
          </p:nvSpPr>
          <p:spPr>
            <a:xfrm>
              <a:off x="11421110" y="3803715"/>
              <a:ext cx="141292" cy="467153"/>
            </a:xfrm>
            <a:custGeom>
              <a:avLst/>
              <a:gdLst>
                <a:gd name="connsiteX0" fmla="*/ 142121 w 152400"/>
                <a:gd name="connsiteY0" fmla="*/ 516255 h 647700"/>
                <a:gd name="connsiteX1" fmla="*/ 154504 w 152400"/>
                <a:gd name="connsiteY1" fmla="*/ 254318 h 647700"/>
                <a:gd name="connsiteX2" fmla="*/ 119261 w 152400"/>
                <a:gd name="connsiteY2" fmla="*/ 180023 h 647700"/>
                <a:gd name="connsiteX3" fmla="*/ 101164 w 152400"/>
                <a:gd name="connsiteY3" fmla="*/ 54293 h 647700"/>
                <a:gd name="connsiteX4" fmla="*/ 78304 w 152400"/>
                <a:gd name="connsiteY4" fmla="*/ 0 h 647700"/>
                <a:gd name="connsiteX5" fmla="*/ 78304 w 152400"/>
                <a:gd name="connsiteY5" fmla="*/ 0 h 647700"/>
                <a:gd name="connsiteX6" fmla="*/ 77351 w 152400"/>
                <a:gd name="connsiteY6" fmla="*/ 0 h 647700"/>
                <a:gd name="connsiteX7" fmla="*/ 76399 w 152400"/>
                <a:gd name="connsiteY7" fmla="*/ 0 h 647700"/>
                <a:gd name="connsiteX8" fmla="*/ 76399 w 152400"/>
                <a:gd name="connsiteY8" fmla="*/ 0 h 647700"/>
                <a:gd name="connsiteX9" fmla="*/ 53539 w 152400"/>
                <a:gd name="connsiteY9" fmla="*/ 54293 h 647700"/>
                <a:gd name="connsiteX10" fmla="*/ 35441 w 152400"/>
                <a:gd name="connsiteY10" fmla="*/ 180023 h 647700"/>
                <a:gd name="connsiteX11" fmla="*/ 199 w 152400"/>
                <a:gd name="connsiteY11" fmla="*/ 254318 h 647700"/>
                <a:gd name="connsiteX12" fmla="*/ 12581 w 152400"/>
                <a:gd name="connsiteY12" fmla="*/ 516255 h 647700"/>
                <a:gd name="connsiteX13" fmla="*/ 12581 w 152400"/>
                <a:gd name="connsiteY13" fmla="*/ 575310 h 647700"/>
                <a:gd name="connsiteX14" fmla="*/ 2104 w 152400"/>
                <a:gd name="connsiteY14" fmla="*/ 638175 h 647700"/>
                <a:gd name="connsiteX15" fmla="*/ 150694 w 152400"/>
                <a:gd name="connsiteY15" fmla="*/ 638175 h 647700"/>
                <a:gd name="connsiteX16" fmla="*/ 140216 w 152400"/>
                <a:gd name="connsiteY16" fmla="*/ 575310 h 647700"/>
                <a:gd name="connsiteX17" fmla="*/ 142121 w 152400"/>
                <a:gd name="connsiteY17" fmla="*/ 516255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647700">
                  <a:moveTo>
                    <a:pt x="142121" y="516255"/>
                  </a:moveTo>
                  <a:cubicBezTo>
                    <a:pt x="144026" y="476250"/>
                    <a:pt x="156409" y="300038"/>
                    <a:pt x="154504" y="254318"/>
                  </a:cubicBezTo>
                  <a:cubicBezTo>
                    <a:pt x="153551" y="218123"/>
                    <a:pt x="137359" y="208598"/>
                    <a:pt x="119261" y="180023"/>
                  </a:cubicBezTo>
                  <a:cubicBezTo>
                    <a:pt x="97354" y="145733"/>
                    <a:pt x="101164" y="93345"/>
                    <a:pt x="101164" y="54293"/>
                  </a:cubicBezTo>
                  <a:cubicBezTo>
                    <a:pt x="101164" y="27623"/>
                    <a:pt x="114499" y="952"/>
                    <a:pt x="78304" y="0"/>
                  </a:cubicBezTo>
                  <a:cubicBezTo>
                    <a:pt x="78304" y="0"/>
                    <a:pt x="78304" y="0"/>
                    <a:pt x="78304" y="0"/>
                  </a:cubicBezTo>
                  <a:cubicBezTo>
                    <a:pt x="78304" y="0"/>
                    <a:pt x="78304" y="0"/>
                    <a:pt x="77351" y="0"/>
                  </a:cubicBezTo>
                  <a:cubicBezTo>
                    <a:pt x="77351" y="0"/>
                    <a:pt x="77351" y="0"/>
                    <a:pt x="76399" y="0"/>
                  </a:cubicBezTo>
                  <a:cubicBezTo>
                    <a:pt x="76399" y="0"/>
                    <a:pt x="76399" y="0"/>
                    <a:pt x="76399" y="0"/>
                  </a:cubicBezTo>
                  <a:cubicBezTo>
                    <a:pt x="39251" y="952"/>
                    <a:pt x="52586" y="26670"/>
                    <a:pt x="53539" y="54293"/>
                  </a:cubicBezTo>
                  <a:cubicBezTo>
                    <a:pt x="53539" y="93345"/>
                    <a:pt x="57349" y="145733"/>
                    <a:pt x="35441" y="180023"/>
                  </a:cubicBezTo>
                  <a:cubicBezTo>
                    <a:pt x="17344" y="208598"/>
                    <a:pt x="1151" y="218123"/>
                    <a:pt x="199" y="254318"/>
                  </a:cubicBezTo>
                  <a:cubicBezTo>
                    <a:pt x="-1706" y="300038"/>
                    <a:pt x="10676" y="476250"/>
                    <a:pt x="12581" y="516255"/>
                  </a:cubicBezTo>
                  <a:cubicBezTo>
                    <a:pt x="13534" y="536258"/>
                    <a:pt x="14486" y="555308"/>
                    <a:pt x="12581" y="575310"/>
                  </a:cubicBezTo>
                  <a:cubicBezTo>
                    <a:pt x="11629" y="591503"/>
                    <a:pt x="-3611" y="623888"/>
                    <a:pt x="2104" y="638175"/>
                  </a:cubicBezTo>
                  <a:cubicBezTo>
                    <a:pt x="8771" y="655320"/>
                    <a:pt x="144026" y="655320"/>
                    <a:pt x="150694" y="638175"/>
                  </a:cubicBezTo>
                  <a:cubicBezTo>
                    <a:pt x="156409" y="623888"/>
                    <a:pt x="141169" y="590550"/>
                    <a:pt x="140216" y="575310"/>
                  </a:cubicBezTo>
                  <a:cubicBezTo>
                    <a:pt x="140216" y="555308"/>
                    <a:pt x="141169" y="535305"/>
                    <a:pt x="142121" y="51625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6A85CEA-86D0-4ADA-BC45-C524E4EE844B}"/>
                </a:ext>
              </a:extLst>
            </p:cNvPr>
            <p:cNvSpPr/>
            <p:nvPr/>
          </p:nvSpPr>
          <p:spPr>
            <a:xfrm>
              <a:off x="11667945" y="3803715"/>
              <a:ext cx="141292" cy="467153"/>
            </a:xfrm>
            <a:custGeom>
              <a:avLst/>
              <a:gdLst>
                <a:gd name="connsiteX0" fmla="*/ 142121 w 152400"/>
                <a:gd name="connsiteY0" fmla="*/ 516255 h 647700"/>
                <a:gd name="connsiteX1" fmla="*/ 154504 w 152400"/>
                <a:gd name="connsiteY1" fmla="*/ 254318 h 647700"/>
                <a:gd name="connsiteX2" fmla="*/ 119261 w 152400"/>
                <a:gd name="connsiteY2" fmla="*/ 180023 h 647700"/>
                <a:gd name="connsiteX3" fmla="*/ 101164 w 152400"/>
                <a:gd name="connsiteY3" fmla="*/ 54293 h 647700"/>
                <a:gd name="connsiteX4" fmla="*/ 78304 w 152400"/>
                <a:gd name="connsiteY4" fmla="*/ 0 h 647700"/>
                <a:gd name="connsiteX5" fmla="*/ 78304 w 152400"/>
                <a:gd name="connsiteY5" fmla="*/ 0 h 647700"/>
                <a:gd name="connsiteX6" fmla="*/ 77351 w 152400"/>
                <a:gd name="connsiteY6" fmla="*/ 0 h 647700"/>
                <a:gd name="connsiteX7" fmla="*/ 76399 w 152400"/>
                <a:gd name="connsiteY7" fmla="*/ 0 h 647700"/>
                <a:gd name="connsiteX8" fmla="*/ 76399 w 152400"/>
                <a:gd name="connsiteY8" fmla="*/ 0 h 647700"/>
                <a:gd name="connsiteX9" fmla="*/ 53539 w 152400"/>
                <a:gd name="connsiteY9" fmla="*/ 54293 h 647700"/>
                <a:gd name="connsiteX10" fmla="*/ 35441 w 152400"/>
                <a:gd name="connsiteY10" fmla="*/ 180023 h 647700"/>
                <a:gd name="connsiteX11" fmla="*/ 199 w 152400"/>
                <a:gd name="connsiteY11" fmla="*/ 254318 h 647700"/>
                <a:gd name="connsiteX12" fmla="*/ 12581 w 152400"/>
                <a:gd name="connsiteY12" fmla="*/ 516255 h 647700"/>
                <a:gd name="connsiteX13" fmla="*/ 12581 w 152400"/>
                <a:gd name="connsiteY13" fmla="*/ 575310 h 647700"/>
                <a:gd name="connsiteX14" fmla="*/ 2104 w 152400"/>
                <a:gd name="connsiteY14" fmla="*/ 638175 h 647700"/>
                <a:gd name="connsiteX15" fmla="*/ 150694 w 152400"/>
                <a:gd name="connsiteY15" fmla="*/ 638175 h 647700"/>
                <a:gd name="connsiteX16" fmla="*/ 140216 w 152400"/>
                <a:gd name="connsiteY16" fmla="*/ 575310 h 647700"/>
                <a:gd name="connsiteX17" fmla="*/ 142121 w 152400"/>
                <a:gd name="connsiteY17" fmla="*/ 516255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647700">
                  <a:moveTo>
                    <a:pt x="142121" y="516255"/>
                  </a:moveTo>
                  <a:cubicBezTo>
                    <a:pt x="144026" y="476250"/>
                    <a:pt x="156409" y="300038"/>
                    <a:pt x="154504" y="254318"/>
                  </a:cubicBezTo>
                  <a:cubicBezTo>
                    <a:pt x="153551" y="218123"/>
                    <a:pt x="137359" y="208598"/>
                    <a:pt x="119261" y="180023"/>
                  </a:cubicBezTo>
                  <a:cubicBezTo>
                    <a:pt x="97354" y="145733"/>
                    <a:pt x="101164" y="93345"/>
                    <a:pt x="101164" y="54293"/>
                  </a:cubicBezTo>
                  <a:cubicBezTo>
                    <a:pt x="101164" y="27623"/>
                    <a:pt x="114499" y="952"/>
                    <a:pt x="78304" y="0"/>
                  </a:cubicBezTo>
                  <a:cubicBezTo>
                    <a:pt x="78304" y="0"/>
                    <a:pt x="78304" y="0"/>
                    <a:pt x="78304" y="0"/>
                  </a:cubicBezTo>
                  <a:cubicBezTo>
                    <a:pt x="78304" y="0"/>
                    <a:pt x="78304" y="0"/>
                    <a:pt x="77351" y="0"/>
                  </a:cubicBezTo>
                  <a:cubicBezTo>
                    <a:pt x="77351" y="0"/>
                    <a:pt x="77351" y="0"/>
                    <a:pt x="76399" y="0"/>
                  </a:cubicBezTo>
                  <a:cubicBezTo>
                    <a:pt x="76399" y="0"/>
                    <a:pt x="76399" y="0"/>
                    <a:pt x="76399" y="0"/>
                  </a:cubicBezTo>
                  <a:cubicBezTo>
                    <a:pt x="39251" y="952"/>
                    <a:pt x="52586" y="26670"/>
                    <a:pt x="53539" y="54293"/>
                  </a:cubicBezTo>
                  <a:cubicBezTo>
                    <a:pt x="53539" y="93345"/>
                    <a:pt x="57349" y="145733"/>
                    <a:pt x="35441" y="180023"/>
                  </a:cubicBezTo>
                  <a:cubicBezTo>
                    <a:pt x="17344" y="208598"/>
                    <a:pt x="1151" y="218123"/>
                    <a:pt x="199" y="254318"/>
                  </a:cubicBezTo>
                  <a:cubicBezTo>
                    <a:pt x="-1706" y="300038"/>
                    <a:pt x="10676" y="476250"/>
                    <a:pt x="12581" y="516255"/>
                  </a:cubicBezTo>
                  <a:cubicBezTo>
                    <a:pt x="13534" y="536258"/>
                    <a:pt x="14486" y="555308"/>
                    <a:pt x="12581" y="575310"/>
                  </a:cubicBezTo>
                  <a:cubicBezTo>
                    <a:pt x="11629" y="591503"/>
                    <a:pt x="-3611" y="623888"/>
                    <a:pt x="2104" y="638175"/>
                  </a:cubicBezTo>
                  <a:cubicBezTo>
                    <a:pt x="8771" y="655320"/>
                    <a:pt x="144026" y="655320"/>
                    <a:pt x="150694" y="638175"/>
                  </a:cubicBezTo>
                  <a:cubicBezTo>
                    <a:pt x="156409" y="623888"/>
                    <a:pt x="141169" y="590550"/>
                    <a:pt x="140216" y="575310"/>
                  </a:cubicBezTo>
                  <a:cubicBezTo>
                    <a:pt x="140216" y="555308"/>
                    <a:pt x="141169" y="535305"/>
                    <a:pt x="142121" y="516255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4" name="TextBox 203">
            <a:extLst>
              <a:ext uri="{FF2B5EF4-FFF2-40B4-BE49-F238E27FC236}">
                <a16:creationId xmlns:a16="http://schemas.microsoft.com/office/drawing/2014/main" id="{A76232EB-F682-45AE-908C-7BE1913096BD}"/>
              </a:ext>
            </a:extLst>
          </p:cNvPr>
          <p:cNvSpPr txBox="1"/>
          <p:nvPr/>
        </p:nvSpPr>
        <p:spPr>
          <a:xfrm>
            <a:off x="606751" y="422360"/>
            <a:ext cx="660343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85000"/>
                  </a:schemeClr>
                </a:solidFill>
                <a:cs typeface="Arial" pitchFamily="34" charset="0"/>
              </a:rPr>
              <a:t>System</a:t>
            </a:r>
            <a:endParaRPr lang="ko-KR" altLang="en-US" sz="3600" dirty="0">
              <a:solidFill>
                <a:schemeClr val="bg1">
                  <a:lumMod val="85000"/>
                </a:schemeClr>
              </a:solidFill>
              <a:cs typeface="Arial" pitchFamily="34" charset="0"/>
            </a:endParaRPr>
          </a:p>
        </p:txBody>
      </p:sp>
      <p:pic>
        <p:nvPicPr>
          <p:cNvPr id="103" name="Picture 10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B210FC-9BFD-4794-AA28-C93122256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" y="5849703"/>
            <a:ext cx="1063112" cy="1063112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B9D80E92-D29B-42A5-8F7B-576478283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9871" y="1787362"/>
            <a:ext cx="844422" cy="644602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D577EC91-81D3-4E6E-8051-5F7D5C587B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9343" y="3618725"/>
            <a:ext cx="899186" cy="529679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CB476C40-C94C-4007-A51B-A444A3F961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8576223" y="5264859"/>
            <a:ext cx="760829" cy="105910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96CCC630-7CA9-4B69-B302-EDF5A2AB2A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6364" y="2046114"/>
            <a:ext cx="889008" cy="30247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615468D-0E43-405A-AC99-8C1AB6A857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9955219" y="2280572"/>
            <a:ext cx="369024" cy="686734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E828F484-DCE3-4E39-81BC-45BC6DF6BB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6095" y="3416260"/>
            <a:ext cx="792113" cy="5679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E94D53-A855-4B5D-857E-963D54BBC4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8659" y="5114696"/>
            <a:ext cx="1063112" cy="5177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EBBB04-4331-4E1A-9EE1-E3868E602EB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33220" y="1263075"/>
            <a:ext cx="925610" cy="6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07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917F4B5-22AF-4C44-BD0B-54356F64B742}"/>
              </a:ext>
            </a:extLst>
          </p:cNvPr>
          <p:cNvSpPr/>
          <p:nvPr/>
        </p:nvSpPr>
        <p:spPr>
          <a:xfrm rot="14100789" flipH="1">
            <a:off x="10299238" y="996485"/>
            <a:ext cx="143740" cy="46337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F5CB2717-6ED5-45FB-9317-20878003F687}"/>
              </a:ext>
            </a:extLst>
          </p:cNvPr>
          <p:cNvSpPr/>
          <p:nvPr/>
        </p:nvSpPr>
        <p:spPr>
          <a:xfrm rot="18091456">
            <a:off x="10775045" y="887505"/>
            <a:ext cx="128139" cy="587187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6DB0671-E809-4F41-8814-C46ADFDA5A13}"/>
              </a:ext>
            </a:extLst>
          </p:cNvPr>
          <p:cNvSpPr/>
          <p:nvPr/>
        </p:nvSpPr>
        <p:spPr>
          <a:xfrm rot="19725368">
            <a:off x="10386932" y="505245"/>
            <a:ext cx="159103" cy="45552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B8A24D0-1CAB-4E06-AC58-D5EB3250D662}"/>
              </a:ext>
            </a:extLst>
          </p:cNvPr>
          <p:cNvGrpSpPr/>
          <p:nvPr/>
        </p:nvGrpSpPr>
        <p:grpSpPr>
          <a:xfrm>
            <a:off x="10437757" y="805541"/>
            <a:ext cx="382644" cy="375559"/>
            <a:chOff x="1089413" y="2131797"/>
            <a:chExt cx="2968238" cy="2968238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2CDC10F-CBC6-43C7-AFD5-1C0B1A578724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646DB8B-DCF6-4FBC-A6DF-36A7A5069314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E2D978E-AA94-4CB9-82FF-B9B37356B8B2}"/>
              </a:ext>
            </a:extLst>
          </p:cNvPr>
          <p:cNvGrpSpPr/>
          <p:nvPr/>
        </p:nvGrpSpPr>
        <p:grpSpPr>
          <a:xfrm>
            <a:off x="10181037" y="256342"/>
            <a:ext cx="344544" cy="405749"/>
            <a:chOff x="1089413" y="2131797"/>
            <a:chExt cx="2968238" cy="2968238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5D68A41-6763-4A09-854A-1CA93F03BB70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7577DB-E822-4A1F-BFFC-A4EFC505439D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AE8B2EC-ABB6-4E39-A97A-DB1C9BE18B3C}"/>
              </a:ext>
            </a:extLst>
          </p:cNvPr>
          <p:cNvGrpSpPr/>
          <p:nvPr/>
        </p:nvGrpSpPr>
        <p:grpSpPr>
          <a:xfrm>
            <a:off x="9955569" y="1187741"/>
            <a:ext cx="341452" cy="375613"/>
            <a:chOff x="1089413" y="2131797"/>
            <a:chExt cx="2968238" cy="2968238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4D426F1-D942-42C7-A1F1-A731EEEC0994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0F6E5CC-A1DC-46A1-BEC9-DA240DCBE84D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C9D69F0-C990-4D1C-BCCE-71F3A0BA7632}"/>
              </a:ext>
            </a:extLst>
          </p:cNvPr>
          <p:cNvGrpSpPr/>
          <p:nvPr/>
        </p:nvGrpSpPr>
        <p:grpSpPr>
          <a:xfrm>
            <a:off x="11038215" y="1178761"/>
            <a:ext cx="282047" cy="393575"/>
            <a:chOff x="1089413" y="2131797"/>
            <a:chExt cx="2968238" cy="2968238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65EA648-AA2A-4EAF-B24D-111A1DA94E89}"/>
                </a:ext>
              </a:extLst>
            </p:cNvPr>
            <p:cNvSpPr/>
            <p:nvPr/>
          </p:nvSpPr>
          <p:spPr>
            <a:xfrm>
              <a:off x="1089413" y="2131797"/>
              <a:ext cx="2968238" cy="2968238"/>
            </a:xfrm>
            <a:custGeom>
              <a:avLst/>
              <a:gdLst>
                <a:gd name="connsiteX0" fmla="*/ 1484119 w 2968238"/>
                <a:gd name="connsiteY0" fmla="*/ 1312669 h 2968238"/>
                <a:gd name="connsiteX1" fmla="*/ 1312669 w 2968238"/>
                <a:gd name="connsiteY1" fmla="*/ 1484119 h 2968238"/>
                <a:gd name="connsiteX2" fmla="*/ 1484119 w 2968238"/>
                <a:gd name="connsiteY2" fmla="*/ 1655569 h 2968238"/>
                <a:gd name="connsiteX3" fmla="*/ 1655569 w 2968238"/>
                <a:gd name="connsiteY3" fmla="*/ 1484119 h 2968238"/>
                <a:gd name="connsiteX4" fmla="*/ 1484119 w 2968238"/>
                <a:gd name="connsiteY4" fmla="*/ 1312669 h 2968238"/>
                <a:gd name="connsiteX5" fmla="*/ 1484119 w 2968238"/>
                <a:gd name="connsiteY5" fmla="*/ 0 h 2968238"/>
                <a:gd name="connsiteX6" fmla="*/ 2968238 w 2968238"/>
                <a:gd name="connsiteY6" fmla="*/ 1484119 h 2968238"/>
                <a:gd name="connsiteX7" fmla="*/ 1484119 w 2968238"/>
                <a:gd name="connsiteY7" fmla="*/ 2968238 h 2968238"/>
                <a:gd name="connsiteX8" fmla="*/ 0 w 2968238"/>
                <a:gd name="connsiteY8" fmla="*/ 1484119 h 2968238"/>
                <a:gd name="connsiteX9" fmla="*/ 1484119 w 2968238"/>
                <a:gd name="connsiteY9" fmla="*/ 0 h 2968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38" h="2968238">
                  <a:moveTo>
                    <a:pt x="1484119" y="1312669"/>
                  </a:moveTo>
                  <a:cubicBezTo>
                    <a:pt x="1389430" y="1312669"/>
                    <a:pt x="1312669" y="1389430"/>
                    <a:pt x="1312669" y="1484119"/>
                  </a:cubicBezTo>
                  <a:cubicBezTo>
                    <a:pt x="1312669" y="1578808"/>
                    <a:pt x="1389430" y="1655569"/>
                    <a:pt x="1484119" y="1655569"/>
                  </a:cubicBezTo>
                  <a:cubicBezTo>
                    <a:pt x="1578808" y="1655569"/>
                    <a:pt x="1655569" y="1578808"/>
                    <a:pt x="1655569" y="1484119"/>
                  </a:cubicBezTo>
                  <a:cubicBezTo>
                    <a:pt x="1655569" y="1389430"/>
                    <a:pt x="1578808" y="1312669"/>
                    <a:pt x="1484119" y="1312669"/>
                  </a:cubicBezTo>
                  <a:close/>
                  <a:moveTo>
                    <a:pt x="1484119" y="0"/>
                  </a:moveTo>
                  <a:cubicBezTo>
                    <a:pt x="2303775" y="0"/>
                    <a:pt x="2968238" y="664463"/>
                    <a:pt x="2968238" y="1484119"/>
                  </a:cubicBezTo>
                  <a:cubicBezTo>
                    <a:pt x="2968238" y="2303775"/>
                    <a:pt x="2303775" y="2968238"/>
                    <a:pt x="1484119" y="2968238"/>
                  </a:cubicBezTo>
                  <a:cubicBezTo>
                    <a:pt x="664463" y="2968238"/>
                    <a:pt x="0" y="2303775"/>
                    <a:pt x="0" y="1484119"/>
                  </a:cubicBezTo>
                  <a:cubicBezTo>
                    <a:pt x="0" y="664463"/>
                    <a:pt x="664463" y="0"/>
                    <a:pt x="1484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C85BAB-4687-423F-8677-EBED505BF997}"/>
                </a:ext>
              </a:extLst>
            </p:cNvPr>
            <p:cNvSpPr/>
            <p:nvPr/>
          </p:nvSpPr>
          <p:spPr>
            <a:xfrm>
              <a:off x="1234570" y="2279534"/>
              <a:ext cx="2678023" cy="2676273"/>
            </a:xfrm>
            <a:custGeom>
              <a:avLst/>
              <a:gdLst>
                <a:gd name="connsiteX0" fmla="*/ 1338961 w 2678023"/>
                <a:gd name="connsiteY0" fmla="*/ 855269 h 2676273"/>
                <a:gd name="connsiteX1" fmla="*/ 857849 w 2678023"/>
                <a:gd name="connsiteY1" fmla="*/ 1336381 h 2676273"/>
                <a:gd name="connsiteX2" fmla="*/ 1338961 w 2678023"/>
                <a:gd name="connsiteY2" fmla="*/ 1817493 h 2676273"/>
                <a:gd name="connsiteX3" fmla="*/ 1820073 w 2678023"/>
                <a:gd name="connsiteY3" fmla="*/ 1336381 h 2676273"/>
                <a:gd name="connsiteX4" fmla="*/ 1338961 w 2678023"/>
                <a:gd name="connsiteY4" fmla="*/ 855269 h 2676273"/>
                <a:gd name="connsiteX5" fmla="*/ 1338961 w 2678023"/>
                <a:gd name="connsiteY5" fmla="*/ 545806 h 2676273"/>
                <a:gd name="connsiteX6" fmla="*/ 2129536 w 2678023"/>
                <a:gd name="connsiteY6" fmla="*/ 1336381 h 2676273"/>
                <a:gd name="connsiteX7" fmla="*/ 1338961 w 2678023"/>
                <a:gd name="connsiteY7" fmla="*/ 2126956 h 2676273"/>
                <a:gd name="connsiteX8" fmla="*/ 548386 w 2678023"/>
                <a:gd name="connsiteY8" fmla="*/ 1336381 h 2676273"/>
                <a:gd name="connsiteX9" fmla="*/ 1338961 w 2678023"/>
                <a:gd name="connsiteY9" fmla="*/ 545806 h 2676273"/>
                <a:gd name="connsiteX10" fmla="*/ 1340068 w 2678023"/>
                <a:gd name="connsiteY10" fmla="*/ 359376 h 2676273"/>
                <a:gd name="connsiteX11" fmla="*/ 361775 w 2678023"/>
                <a:gd name="connsiteY11" fmla="*/ 1331995 h 2676273"/>
                <a:gd name="connsiteX12" fmla="*/ 1338521 w 2678023"/>
                <a:gd name="connsiteY12" fmla="*/ 2312868 h 2676273"/>
                <a:gd name="connsiteX13" fmla="*/ 2316814 w 2678023"/>
                <a:gd name="connsiteY13" fmla="*/ 1335606 h 2676273"/>
                <a:gd name="connsiteX14" fmla="*/ 1340068 w 2678023"/>
                <a:gd name="connsiteY14" fmla="*/ 359376 h 2676273"/>
                <a:gd name="connsiteX15" fmla="*/ 1190637 w 2678023"/>
                <a:gd name="connsiteY15" fmla="*/ 143 h 2676273"/>
                <a:gd name="connsiteX16" fmla="*/ 1235841 w 2678023"/>
                <a:gd name="connsiteY16" fmla="*/ 48758 h 2676273"/>
                <a:gd name="connsiteX17" fmla="*/ 1269895 w 2678023"/>
                <a:gd name="connsiteY17" fmla="*/ 162273 h 2676273"/>
                <a:gd name="connsiteX18" fmla="*/ 1303434 w 2678023"/>
                <a:gd name="connsiteY18" fmla="*/ 192716 h 2676273"/>
                <a:gd name="connsiteX19" fmla="*/ 1376702 w 2678023"/>
                <a:gd name="connsiteY19" fmla="*/ 192716 h 2676273"/>
                <a:gd name="connsiteX20" fmla="*/ 1409209 w 2678023"/>
                <a:gd name="connsiteY20" fmla="*/ 163305 h 2676273"/>
                <a:gd name="connsiteX21" fmla="*/ 1447392 w 2678023"/>
                <a:gd name="connsiteY21" fmla="*/ 37922 h 2676273"/>
                <a:gd name="connsiteX22" fmla="*/ 1499505 w 2678023"/>
                <a:gd name="connsiteY22" fmla="*/ 256 h 2676273"/>
                <a:gd name="connsiteX23" fmla="*/ 1513436 w 2678023"/>
                <a:gd name="connsiteY23" fmla="*/ 772 h 2676273"/>
                <a:gd name="connsiteX24" fmla="*/ 1573290 w 2678023"/>
                <a:gd name="connsiteY24" fmla="*/ 65269 h 2676273"/>
                <a:gd name="connsiteX25" fmla="*/ 1576902 w 2678023"/>
                <a:gd name="connsiteY25" fmla="*/ 185492 h 2676273"/>
                <a:gd name="connsiteX26" fmla="*/ 1598057 w 2678023"/>
                <a:gd name="connsiteY26" fmla="*/ 220578 h 2676273"/>
                <a:gd name="connsiteX27" fmla="*/ 1674422 w 2678023"/>
                <a:gd name="connsiteY27" fmla="*/ 240702 h 2676273"/>
                <a:gd name="connsiteX28" fmla="*/ 1710540 w 2678023"/>
                <a:gd name="connsiteY28" fmla="*/ 221610 h 2676273"/>
                <a:gd name="connsiteX29" fmla="*/ 1779165 w 2678023"/>
                <a:gd name="connsiteY29" fmla="*/ 111707 h 2676273"/>
                <a:gd name="connsiteX30" fmla="*/ 1845726 w 2678023"/>
                <a:gd name="connsiteY30" fmla="*/ 88488 h 2676273"/>
                <a:gd name="connsiteX31" fmla="*/ 1857594 w 2678023"/>
                <a:gd name="connsiteY31" fmla="*/ 92616 h 2676273"/>
                <a:gd name="connsiteX32" fmla="*/ 1895260 w 2678023"/>
                <a:gd name="connsiteY32" fmla="*/ 166401 h 2676273"/>
                <a:gd name="connsiteX33" fmla="*/ 1868429 w 2678023"/>
                <a:gd name="connsiteY33" fmla="*/ 281980 h 2676273"/>
                <a:gd name="connsiteX34" fmla="*/ 1887004 w 2678023"/>
                <a:gd name="connsiteY34" fmla="*/ 332030 h 2676273"/>
                <a:gd name="connsiteX35" fmla="*/ 1946857 w 2678023"/>
                <a:gd name="connsiteY35" fmla="*/ 365052 h 2676273"/>
                <a:gd name="connsiteX36" fmla="*/ 1986588 w 2678023"/>
                <a:gd name="connsiteY36" fmla="*/ 355765 h 2676273"/>
                <a:gd name="connsiteX37" fmla="*/ 2081528 w 2678023"/>
                <a:gd name="connsiteY37" fmla="*/ 267532 h 2676273"/>
                <a:gd name="connsiteX38" fmla="*/ 2151701 w 2678023"/>
                <a:gd name="connsiteY38" fmla="*/ 261857 h 2676273"/>
                <a:gd name="connsiteX39" fmla="*/ 2155312 w 2678023"/>
                <a:gd name="connsiteY39" fmla="*/ 264437 h 2676273"/>
                <a:gd name="connsiteX40" fmla="*/ 2177500 w 2678023"/>
                <a:gd name="connsiteY40" fmla="*/ 353701 h 2676273"/>
                <a:gd name="connsiteX41" fmla="*/ 2122290 w 2678023"/>
                <a:gd name="connsiteY41" fmla="*/ 456896 h 2676273"/>
                <a:gd name="connsiteX42" fmla="*/ 2126934 w 2678023"/>
                <a:gd name="connsiteY42" fmla="*/ 505914 h 2676273"/>
                <a:gd name="connsiteX43" fmla="*/ 2173372 w 2678023"/>
                <a:gd name="connsiteY43" fmla="*/ 551836 h 2676273"/>
                <a:gd name="connsiteX44" fmla="*/ 2219810 w 2678023"/>
                <a:gd name="connsiteY44" fmla="*/ 555964 h 2676273"/>
                <a:gd name="connsiteX45" fmla="*/ 2336937 w 2678023"/>
                <a:gd name="connsiteY45" fmla="*/ 494046 h 2676273"/>
                <a:gd name="connsiteX46" fmla="*/ 2400917 w 2678023"/>
                <a:gd name="connsiteY46" fmla="*/ 507462 h 2676273"/>
                <a:gd name="connsiteX47" fmla="*/ 2420525 w 2678023"/>
                <a:gd name="connsiteY47" fmla="*/ 533777 h 2676273"/>
                <a:gd name="connsiteX48" fmla="*/ 2415365 w 2678023"/>
                <a:gd name="connsiteY48" fmla="*/ 591566 h 2676273"/>
                <a:gd name="connsiteX49" fmla="*/ 2321973 w 2678023"/>
                <a:gd name="connsiteY49" fmla="*/ 692182 h 2676273"/>
                <a:gd name="connsiteX50" fmla="*/ 2313718 w 2678023"/>
                <a:gd name="connsiteY50" fmla="*/ 733460 h 2676273"/>
                <a:gd name="connsiteX51" fmla="*/ 2349320 w 2678023"/>
                <a:gd name="connsiteY51" fmla="*/ 795377 h 2676273"/>
                <a:gd name="connsiteX52" fmla="*/ 2394726 w 2678023"/>
                <a:gd name="connsiteY52" fmla="*/ 810341 h 2676273"/>
                <a:gd name="connsiteX53" fmla="*/ 2526816 w 2678023"/>
                <a:gd name="connsiteY53" fmla="*/ 780414 h 2676273"/>
                <a:gd name="connsiteX54" fmla="*/ 2575834 w 2678023"/>
                <a:gd name="connsiteY54" fmla="*/ 803117 h 2676273"/>
                <a:gd name="connsiteX55" fmla="*/ 2591313 w 2678023"/>
                <a:gd name="connsiteY55" fmla="*/ 838719 h 2676273"/>
                <a:gd name="connsiteX56" fmla="*/ 2570158 w 2678023"/>
                <a:gd name="connsiteY56" fmla="*/ 896509 h 2676273"/>
                <a:gd name="connsiteX57" fmla="*/ 2461287 w 2678023"/>
                <a:gd name="connsiteY57" fmla="*/ 964103 h 2676273"/>
                <a:gd name="connsiteX58" fmla="*/ 2438068 w 2678023"/>
                <a:gd name="connsiteY58" fmla="*/ 1014669 h 2676273"/>
                <a:gd name="connsiteX59" fmla="*/ 2454063 w 2678023"/>
                <a:gd name="connsiteY59" fmla="*/ 1073490 h 2676273"/>
                <a:gd name="connsiteX60" fmla="*/ 2492762 w 2678023"/>
                <a:gd name="connsiteY60" fmla="*/ 1100837 h 2676273"/>
                <a:gd name="connsiteX61" fmla="*/ 2628464 w 2678023"/>
                <a:gd name="connsiteY61" fmla="*/ 1105997 h 2676273"/>
                <a:gd name="connsiteX62" fmla="*/ 2672322 w 2678023"/>
                <a:gd name="connsiteY62" fmla="*/ 1140567 h 2676273"/>
                <a:gd name="connsiteX63" fmla="*/ 2677998 w 2678023"/>
                <a:gd name="connsiteY63" fmla="*/ 1182361 h 2676273"/>
                <a:gd name="connsiteX64" fmla="*/ 2644459 w 2678023"/>
                <a:gd name="connsiteY64" fmla="*/ 1229831 h 2676273"/>
                <a:gd name="connsiteX65" fmla="*/ 2522172 w 2678023"/>
                <a:gd name="connsiteY65" fmla="*/ 1267498 h 2676273"/>
                <a:gd name="connsiteX66" fmla="*/ 2483990 w 2678023"/>
                <a:gd name="connsiteY66" fmla="*/ 1315999 h 2676273"/>
                <a:gd name="connsiteX67" fmla="*/ 2486570 w 2678023"/>
                <a:gd name="connsiteY67" fmla="*/ 1379981 h 2676273"/>
                <a:gd name="connsiteX68" fmla="*/ 2512885 w 2678023"/>
                <a:gd name="connsiteY68" fmla="*/ 1407843 h 2676273"/>
                <a:gd name="connsiteX69" fmla="*/ 2641363 w 2678023"/>
                <a:gd name="connsiteY69" fmla="*/ 1447058 h 2676273"/>
                <a:gd name="connsiteX70" fmla="*/ 2677998 w 2678023"/>
                <a:gd name="connsiteY70" fmla="*/ 1498139 h 2676273"/>
                <a:gd name="connsiteX71" fmla="*/ 2677998 w 2678023"/>
                <a:gd name="connsiteY71" fmla="*/ 1507427 h 2676273"/>
                <a:gd name="connsiteX72" fmla="*/ 2611952 w 2678023"/>
                <a:gd name="connsiteY72" fmla="*/ 1572956 h 2676273"/>
                <a:gd name="connsiteX73" fmla="*/ 2490182 w 2678023"/>
                <a:gd name="connsiteY73" fmla="*/ 1576568 h 2676273"/>
                <a:gd name="connsiteX74" fmla="*/ 2457675 w 2678023"/>
                <a:gd name="connsiteY74" fmla="*/ 1596691 h 2676273"/>
                <a:gd name="connsiteX75" fmla="*/ 2437036 w 2678023"/>
                <a:gd name="connsiteY75" fmla="*/ 1673056 h 2676273"/>
                <a:gd name="connsiteX76" fmla="*/ 2457159 w 2678023"/>
                <a:gd name="connsiteY76" fmla="*/ 1710206 h 2676273"/>
                <a:gd name="connsiteX77" fmla="*/ 2564483 w 2678023"/>
                <a:gd name="connsiteY77" fmla="*/ 1777283 h 2676273"/>
                <a:gd name="connsiteX78" fmla="*/ 2588733 w 2678023"/>
                <a:gd name="connsiteY78" fmla="*/ 1845908 h 2676273"/>
                <a:gd name="connsiteX79" fmla="*/ 2571706 w 2678023"/>
                <a:gd name="connsiteY79" fmla="*/ 1880995 h 2676273"/>
                <a:gd name="connsiteX80" fmla="*/ 2538684 w 2678023"/>
                <a:gd name="connsiteY80" fmla="*/ 1897506 h 2676273"/>
                <a:gd name="connsiteX81" fmla="*/ 2456643 w 2678023"/>
                <a:gd name="connsiteY81" fmla="*/ 1879447 h 2676273"/>
                <a:gd name="connsiteX82" fmla="*/ 2389566 w 2678023"/>
                <a:gd name="connsiteY82" fmla="*/ 1863967 h 2676273"/>
                <a:gd name="connsiteX83" fmla="*/ 2354479 w 2678023"/>
                <a:gd name="connsiteY83" fmla="*/ 1874803 h 2676273"/>
                <a:gd name="connsiteX84" fmla="*/ 2312170 w 2678023"/>
                <a:gd name="connsiteY84" fmla="*/ 1950652 h 2676273"/>
                <a:gd name="connsiteX85" fmla="*/ 2322489 w 2678023"/>
                <a:gd name="connsiteY85" fmla="*/ 1983158 h 2676273"/>
                <a:gd name="connsiteX86" fmla="*/ 2412785 w 2678023"/>
                <a:gd name="connsiteY86" fmla="*/ 2080162 h 2676273"/>
                <a:gd name="connsiteX87" fmla="*/ 2418461 w 2678023"/>
                <a:gd name="connsiteY87" fmla="*/ 2146723 h 2676273"/>
                <a:gd name="connsiteX88" fmla="*/ 2414849 w 2678023"/>
                <a:gd name="connsiteY88" fmla="*/ 2151883 h 2676273"/>
                <a:gd name="connsiteX89" fmla="*/ 2324037 w 2678023"/>
                <a:gd name="connsiteY89" fmla="*/ 2174586 h 2676273"/>
                <a:gd name="connsiteX90" fmla="*/ 2219294 w 2678023"/>
                <a:gd name="connsiteY90" fmla="*/ 2118860 h 2676273"/>
                <a:gd name="connsiteX91" fmla="*/ 2178531 w 2678023"/>
                <a:gd name="connsiteY91" fmla="*/ 2120408 h 2676273"/>
                <a:gd name="connsiteX92" fmla="*/ 2125386 w 2678023"/>
                <a:gd name="connsiteY92" fmla="*/ 2172522 h 2676273"/>
                <a:gd name="connsiteX93" fmla="*/ 2122806 w 2678023"/>
                <a:gd name="connsiteY93" fmla="*/ 2217412 h 2676273"/>
                <a:gd name="connsiteX94" fmla="*/ 2184723 w 2678023"/>
                <a:gd name="connsiteY94" fmla="*/ 2334539 h 2676273"/>
                <a:gd name="connsiteX95" fmla="*/ 2174404 w 2678023"/>
                <a:gd name="connsiteY95" fmla="*/ 2395424 h 2676273"/>
                <a:gd name="connsiteX96" fmla="*/ 2164084 w 2678023"/>
                <a:gd name="connsiteY96" fmla="*/ 2404712 h 2676273"/>
                <a:gd name="connsiteX97" fmla="*/ 2075336 w 2678023"/>
                <a:gd name="connsiteY97" fmla="*/ 2401616 h 2676273"/>
                <a:gd name="connsiteX98" fmla="*/ 1988652 w 2678023"/>
                <a:gd name="connsiteY98" fmla="*/ 2320607 h 2676273"/>
                <a:gd name="connsiteX99" fmla="*/ 1944277 w 2678023"/>
                <a:gd name="connsiteY99" fmla="*/ 2311836 h 2676273"/>
                <a:gd name="connsiteX100" fmla="*/ 1883392 w 2678023"/>
                <a:gd name="connsiteY100" fmla="*/ 2346406 h 2676273"/>
                <a:gd name="connsiteX101" fmla="*/ 1868429 w 2678023"/>
                <a:gd name="connsiteY101" fmla="*/ 2391812 h 2676273"/>
                <a:gd name="connsiteX102" fmla="*/ 1899388 w 2678023"/>
                <a:gd name="connsiteY102" fmla="*/ 2526998 h 2676273"/>
                <a:gd name="connsiteX103" fmla="*/ 1879264 w 2678023"/>
                <a:gd name="connsiteY103" fmla="*/ 2571888 h 2676273"/>
                <a:gd name="connsiteX104" fmla="*/ 1841082 w 2678023"/>
                <a:gd name="connsiteY104" fmla="*/ 2588916 h 2676273"/>
                <a:gd name="connsiteX105" fmla="*/ 1782777 w 2678023"/>
                <a:gd name="connsiteY105" fmla="*/ 2568277 h 2676273"/>
                <a:gd name="connsiteX106" fmla="*/ 1715184 w 2678023"/>
                <a:gd name="connsiteY106" fmla="*/ 2459405 h 2676273"/>
                <a:gd name="connsiteX107" fmla="*/ 1664618 w 2678023"/>
                <a:gd name="connsiteY107" fmla="*/ 2435670 h 2676273"/>
                <a:gd name="connsiteX108" fmla="*/ 1610440 w 2678023"/>
                <a:gd name="connsiteY108" fmla="*/ 2450118 h 2676273"/>
                <a:gd name="connsiteX109" fmla="*/ 1577418 w 2678023"/>
                <a:gd name="connsiteY109" fmla="*/ 2495008 h 2676273"/>
                <a:gd name="connsiteX110" fmla="*/ 1573806 w 2678023"/>
                <a:gd name="connsiteY110" fmla="*/ 2616778 h 2676273"/>
                <a:gd name="connsiteX111" fmla="*/ 1526852 w 2678023"/>
                <a:gd name="connsiteY111" fmla="*/ 2672504 h 2676273"/>
                <a:gd name="connsiteX112" fmla="*/ 1497441 w 2678023"/>
                <a:gd name="connsiteY112" fmla="*/ 2676116 h 2676273"/>
                <a:gd name="connsiteX113" fmla="*/ 1449972 w 2678023"/>
                <a:gd name="connsiteY113" fmla="*/ 2644125 h 2676273"/>
                <a:gd name="connsiteX114" fmla="*/ 1410241 w 2678023"/>
                <a:gd name="connsiteY114" fmla="*/ 2514615 h 2676273"/>
                <a:gd name="connsiteX115" fmla="*/ 1373091 w 2678023"/>
                <a:gd name="connsiteY115" fmla="*/ 2482624 h 2676273"/>
                <a:gd name="connsiteX116" fmla="*/ 1304982 w 2678023"/>
                <a:gd name="connsiteY116" fmla="*/ 2483140 h 2676273"/>
                <a:gd name="connsiteX117" fmla="*/ 1271959 w 2678023"/>
                <a:gd name="connsiteY117" fmla="*/ 2511519 h 2676273"/>
                <a:gd name="connsiteX118" fmla="*/ 1234293 w 2678023"/>
                <a:gd name="connsiteY118" fmla="*/ 2633806 h 2676273"/>
                <a:gd name="connsiteX119" fmla="*/ 1170828 w 2678023"/>
                <a:gd name="connsiteY119" fmla="*/ 2674568 h 2676273"/>
                <a:gd name="connsiteX120" fmla="*/ 1106847 w 2678023"/>
                <a:gd name="connsiteY120" fmla="*/ 2602331 h 2676273"/>
                <a:gd name="connsiteX121" fmla="*/ 1103751 w 2678023"/>
                <a:gd name="connsiteY121" fmla="*/ 2491396 h 2676273"/>
                <a:gd name="connsiteX122" fmla="*/ 1080532 w 2678023"/>
                <a:gd name="connsiteY122" fmla="*/ 2454245 h 2676273"/>
                <a:gd name="connsiteX123" fmla="*/ 1005199 w 2678023"/>
                <a:gd name="connsiteY123" fmla="*/ 2435154 h 2676273"/>
                <a:gd name="connsiteX124" fmla="*/ 969080 w 2678023"/>
                <a:gd name="connsiteY124" fmla="*/ 2454245 h 2676273"/>
                <a:gd name="connsiteX125" fmla="*/ 900456 w 2678023"/>
                <a:gd name="connsiteY125" fmla="*/ 2564149 h 2676273"/>
                <a:gd name="connsiteX126" fmla="*/ 836474 w 2678023"/>
                <a:gd name="connsiteY126" fmla="*/ 2587368 h 2676273"/>
                <a:gd name="connsiteX127" fmla="*/ 831830 w 2678023"/>
                <a:gd name="connsiteY127" fmla="*/ 2585820 h 2676273"/>
                <a:gd name="connsiteX128" fmla="*/ 785392 w 2678023"/>
                <a:gd name="connsiteY128" fmla="*/ 2504811 h 2676273"/>
                <a:gd name="connsiteX129" fmla="*/ 811707 w 2678023"/>
                <a:gd name="connsiteY129" fmla="*/ 2390780 h 2676273"/>
                <a:gd name="connsiteX130" fmla="*/ 794680 w 2678023"/>
                <a:gd name="connsiteY130" fmla="*/ 2344342 h 2676273"/>
                <a:gd name="connsiteX131" fmla="*/ 739470 w 2678023"/>
                <a:gd name="connsiteY131" fmla="*/ 2312352 h 2676273"/>
                <a:gd name="connsiteX132" fmla="*/ 689421 w 2678023"/>
                <a:gd name="connsiteY132" fmla="*/ 2321639 h 2676273"/>
                <a:gd name="connsiteX133" fmla="*/ 596029 w 2678023"/>
                <a:gd name="connsiteY133" fmla="*/ 2408839 h 2676273"/>
                <a:gd name="connsiteX134" fmla="*/ 530500 w 2678023"/>
                <a:gd name="connsiteY134" fmla="*/ 2415031 h 2676273"/>
                <a:gd name="connsiteX135" fmla="*/ 521212 w 2678023"/>
                <a:gd name="connsiteY135" fmla="*/ 2408839 h 2676273"/>
                <a:gd name="connsiteX136" fmla="*/ 500573 w 2678023"/>
                <a:gd name="connsiteY136" fmla="*/ 2322671 h 2676273"/>
                <a:gd name="connsiteX137" fmla="*/ 556298 w 2678023"/>
                <a:gd name="connsiteY137" fmla="*/ 2217928 h 2676273"/>
                <a:gd name="connsiteX138" fmla="*/ 552171 w 2678023"/>
                <a:gd name="connsiteY138" fmla="*/ 2168910 h 2676273"/>
                <a:gd name="connsiteX139" fmla="*/ 505733 w 2678023"/>
                <a:gd name="connsiteY139" fmla="*/ 2122988 h 2676273"/>
                <a:gd name="connsiteX140" fmla="*/ 457747 w 2678023"/>
                <a:gd name="connsiteY140" fmla="*/ 2119376 h 2676273"/>
                <a:gd name="connsiteX141" fmla="*/ 341652 w 2678023"/>
                <a:gd name="connsiteY141" fmla="*/ 2180778 h 2676273"/>
                <a:gd name="connsiteX142" fmla="*/ 278187 w 2678023"/>
                <a:gd name="connsiteY142" fmla="*/ 2168910 h 2676273"/>
                <a:gd name="connsiteX143" fmla="*/ 274059 w 2678023"/>
                <a:gd name="connsiteY143" fmla="*/ 2164266 h 2676273"/>
                <a:gd name="connsiteX144" fmla="*/ 276639 w 2678023"/>
                <a:gd name="connsiteY144" fmla="*/ 2069326 h 2676273"/>
                <a:gd name="connsiteX145" fmla="*/ 354551 w 2678023"/>
                <a:gd name="connsiteY145" fmla="*/ 1986254 h 2676273"/>
                <a:gd name="connsiteX146" fmla="*/ 363839 w 2678023"/>
                <a:gd name="connsiteY146" fmla="*/ 1940848 h 2676273"/>
                <a:gd name="connsiteX147" fmla="*/ 328237 w 2678023"/>
                <a:gd name="connsiteY147" fmla="*/ 1878931 h 2676273"/>
                <a:gd name="connsiteX148" fmla="*/ 283347 w 2678023"/>
                <a:gd name="connsiteY148" fmla="*/ 1866031 h 2676273"/>
                <a:gd name="connsiteX149" fmla="*/ 170864 w 2678023"/>
                <a:gd name="connsiteY149" fmla="*/ 1891830 h 2676273"/>
                <a:gd name="connsiteX150" fmla="*/ 155900 w 2678023"/>
                <a:gd name="connsiteY150" fmla="*/ 1895442 h 2676273"/>
                <a:gd name="connsiteX151" fmla="*/ 100175 w 2678023"/>
                <a:gd name="connsiteY151" fmla="*/ 1868095 h 2676273"/>
                <a:gd name="connsiteX152" fmla="*/ 87275 w 2678023"/>
                <a:gd name="connsiteY152" fmla="*/ 1838169 h 2676273"/>
                <a:gd name="connsiteX153" fmla="*/ 107915 w 2678023"/>
                <a:gd name="connsiteY153" fmla="*/ 1779863 h 2676273"/>
                <a:gd name="connsiteX154" fmla="*/ 213690 w 2678023"/>
                <a:gd name="connsiteY154" fmla="*/ 1713818 h 2676273"/>
                <a:gd name="connsiteX155" fmla="*/ 238972 w 2678023"/>
                <a:gd name="connsiteY155" fmla="*/ 1654481 h 2676273"/>
                <a:gd name="connsiteX156" fmla="*/ 222977 w 2678023"/>
                <a:gd name="connsiteY156" fmla="*/ 1600819 h 2676273"/>
                <a:gd name="connsiteX157" fmla="*/ 184279 w 2678023"/>
                <a:gd name="connsiteY157" fmla="*/ 1575020 h 2676273"/>
                <a:gd name="connsiteX158" fmla="*/ 59413 w 2678023"/>
                <a:gd name="connsiteY158" fmla="*/ 1571408 h 2676273"/>
                <a:gd name="connsiteX159" fmla="*/ 3687 w 2678023"/>
                <a:gd name="connsiteY159" fmla="*/ 1524454 h 2676273"/>
                <a:gd name="connsiteX160" fmla="*/ 1623 w 2678023"/>
                <a:gd name="connsiteY160" fmla="*/ 1513619 h 2676273"/>
                <a:gd name="connsiteX161" fmla="*/ 48577 w 2678023"/>
                <a:gd name="connsiteY161" fmla="*/ 1442414 h 2676273"/>
                <a:gd name="connsiteX162" fmla="*/ 160544 w 2678023"/>
                <a:gd name="connsiteY162" fmla="*/ 1408359 h 2676273"/>
                <a:gd name="connsiteX163" fmla="*/ 194083 w 2678023"/>
                <a:gd name="connsiteY163" fmla="*/ 1370693 h 2676273"/>
                <a:gd name="connsiteX164" fmla="*/ 192534 w 2678023"/>
                <a:gd name="connsiteY164" fmla="*/ 1298972 h 2676273"/>
                <a:gd name="connsiteX165" fmla="*/ 166220 w 2678023"/>
                <a:gd name="connsiteY165" fmla="*/ 1269561 h 2676273"/>
                <a:gd name="connsiteX166" fmla="*/ 47029 w 2678023"/>
                <a:gd name="connsiteY166" fmla="*/ 1232927 h 2676273"/>
                <a:gd name="connsiteX167" fmla="*/ 1623 w 2678023"/>
                <a:gd name="connsiteY167" fmla="*/ 1166882 h 2676273"/>
                <a:gd name="connsiteX168" fmla="*/ 6267 w 2678023"/>
                <a:gd name="connsiteY168" fmla="*/ 1139535 h 2676273"/>
                <a:gd name="connsiteX169" fmla="*/ 49093 w 2678023"/>
                <a:gd name="connsiteY169" fmla="*/ 1105481 h 2676273"/>
                <a:gd name="connsiteX170" fmla="*/ 164672 w 2678023"/>
                <a:gd name="connsiteY170" fmla="*/ 1101869 h 2676273"/>
                <a:gd name="connsiteX171" fmla="*/ 181699 w 2678023"/>
                <a:gd name="connsiteY171" fmla="*/ 1101353 h 2676273"/>
                <a:gd name="connsiteX172" fmla="*/ 227621 w 2678023"/>
                <a:gd name="connsiteY172" fmla="*/ 1065234 h 2676273"/>
                <a:gd name="connsiteX173" fmla="*/ 241036 w 2678023"/>
                <a:gd name="connsiteY173" fmla="*/ 1014153 h 2676273"/>
                <a:gd name="connsiteX174" fmla="*/ 219366 w 2678023"/>
                <a:gd name="connsiteY174" fmla="*/ 965651 h 2676273"/>
                <a:gd name="connsiteX175" fmla="*/ 113590 w 2678023"/>
                <a:gd name="connsiteY175" fmla="*/ 899605 h 2676273"/>
                <a:gd name="connsiteX176" fmla="*/ 89855 w 2678023"/>
                <a:gd name="connsiteY176" fmla="*/ 832012 h 2676273"/>
                <a:gd name="connsiteX177" fmla="*/ 104818 w 2678023"/>
                <a:gd name="connsiteY177" fmla="*/ 799505 h 2676273"/>
                <a:gd name="connsiteX178" fmla="*/ 151256 w 2678023"/>
                <a:gd name="connsiteY178" fmla="*/ 779898 h 2676273"/>
                <a:gd name="connsiteX179" fmla="*/ 283347 w 2678023"/>
                <a:gd name="connsiteY179" fmla="*/ 810341 h 2676273"/>
                <a:gd name="connsiteX180" fmla="*/ 331332 w 2678023"/>
                <a:gd name="connsiteY180" fmla="*/ 794345 h 2676273"/>
                <a:gd name="connsiteX181" fmla="*/ 363839 w 2678023"/>
                <a:gd name="connsiteY181" fmla="*/ 737588 h 2676273"/>
                <a:gd name="connsiteX182" fmla="*/ 354551 w 2678023"/>
                <a:gd name="connsiteY182" fmla="*/ 689086 h 2676273"/>
                <a:gd name="connsiteX183" fmla="*/ 266835 w 2678023"/>
                <a:gd name="connsiteY183" fmla="*/ 595694 h 2676273"/>
                <a:gd name="connsiteX184" fmla="*/ 261675 w 2678023"/>
                <a:gd name="connsiteY184" fmla="*/ 529133 h 2676273"/>
                <a:gd name="connsiteX185" fmla="*/ 270447 w 2678023"/>
                <a:gd name="connsiteY185" fmla="*/ 516233 h 2676273"/>
                <a:gd name="connsiteX186" fmla="*/ 349907 w 2678023"/>
                <a:gd name="connsiteY186" fmla="*/ 498690 h 2676273"/>
                <a:gd name="connsiteX187" fmla="*/ 457231 w 2678023"/>
                <a:gd name="connsiteY187" fmla="*/ 555964 h 2676273"/>
                <a:gd name="connsiteX188" fmla="*/ 507797 w 2678023"/>
                <a:gd name="connsiteY188" fmla="*/ 551320 h 2676273"/>
                <a:gd name="connsiteX189" fmla="*/ 551139 w 2678023"/>
                <a:gd name="connsiteY189" fmla="*/ 508494 h 2676273"/>
                <a:gd name="connsiteX190" fmla="*/ 556815 w 2678023"/>
                <a:gd name="connsiteY190" fmla="*/ 456896 h 2676273"/>
                <a:gd name="connsiteX191" fmla="*/ 494381 w 2678023"/>
                <a:gd name="connsiteY191" fmla="*/ 339769 h 2676273"/>
                <a:gd name="connsiteX192" fmla="*/ 505217 w 2678023"/>
                <a:gd name="connsiteY192" fmla="*/ 280432 h 2676273"/>
                <a:gd name="connsiteX193" fmla="*/ 537723 w 2678023"/>
                <a:gd name="connsiteY193" fmla="*/ 256181 h 2676273"/>
                <a:gd name="connsiteX194" fmla="*/ 590353 w 2678023"/>
                <a:gd name="connsiteY194" fmla="*/ 261857 h 2676273"/>
                <a:gd name="connsiteX195" fmla="*/ 679617 w 2678023"/>
                <a:gd name="connsiteY195" fmla="*/ 344929 h 2676273"/>
                <a:gd name="connsiteX196" fmla="*/ 754950 w 2678023"/>
                <a:gd name="connsiteY196" fmla="*/ 355765 h 2676273"/>
                <a:gd name="connsiteX197" fmla="*/ 797260 w 2678023"/>
                <a:gd name="connsiteY197" fmla="*/ 329450 h 2676273"/>
                <a:gd name="connsiteX198" fmla="*/ 811707 w 2678023"/>
                <a:gd name="connsiteY198" fmla="*/ 285076 h 2676273"/>
                <a:gd name="connsiteX199" fmla="*/ 781781 w 2678023"/>
                <a:gd name="connsiteY199" fmla="*/ 156081 h 2676273"/>
                <a:gd name="connsiteX200" fmla="*/ 807064 w 2678023"/>
                <a:gd name="connsiteY200" fmla="*/ 100872 h 2676273"/>
                <a:gd name="connsiteX201" fmla="*/ 841634 w 2678023"/>
                <a:gd name="connsiteY201" fmla="*/ 86424 h 2676273"/>
                <a:gd name="connsiteX202" fmla="*/ 896328 w 2678023"/>
                <a:gd name="connsiteY202" fmla="*/ 106031 h 2676273"/>
                <a:gd name="connsiteX203" fmla="*/ 965469 w 2678023"/>
                <a:gd name="connsiteY203" fmla="*/ 217483 h 2676273"/>
                <a:gd name="connsiteX204" fmla="*/ 1013455 w 2678023"/>
                <a:gd name="connsiteY204" fmla="*/ 240702 h 2676273"/>
                <a:gd name="connsiteX205" fmla="*/ 1077952 w 2678023"/>
                <a:gd name="connsiteY205" fmla="*/ 222642 h 2676273"/>
                <a:gd name="connsiteX206" fmla="*/ 1101687 w 2678023"/>
                <a:gd name="connsiteY206" fmla="*/ 188072 h 2676273"/>
                <a:gd name="connsiteX207" fmla="*/ 1106847 w 2678023"/>
                <a:gd name="connsiteY207" fmla="*/ 53918 h 2676273"/>
                <a:gd name="connsiteX208" fmla="*/ 1145029 w 2678023"/>
                <a:gd name="connsiteY208" fmla="*/ 4900 h 2676273"/>
                <a:gd name="connsiteX209" fmla="*/ 1158960 w 2678023"/>
                <a:gd name="connsiteY209" fmla="*/ 1804 h 2676273"/>
                <a:gd name="connsiteX210" fmla="*/ 1190637 w 2678023"/>
                <a:gd name="connsiteY210" fmla="*/ 143 h 2676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</a:cxnLst>
              <a:rect l="l" t="t" r="r" b="b"/>
              <a:pathLst>
                <a:path w="2678023" h="2676273">
                  <a:moveTo>
                    <a:pt x="1338961" y="855269"/>
                  </a:moveTo>
                  <a:cubicBezTo>
                    <a:pt x="1073250" y="855269"/>
                    <a:pt x="857849" y="1070670"/>
                    <a:pt x="857849" y="1336381"/>
                  </a:cubicBezTo>
                  <a:cubicBezTo>
                    <a:pt x="857849" y="1602092"/>
                    <a:pt x="1073250" y="1817493"/>
                    <a:pt x="1338961" y="1817493"/>
                  </a:cubicBezTo>
                  <a:cubicBezTo>
                    <a:pt x="1604672" y="1817493"/>
                    <a:pt x="1820073" y="1602092"/>
                    <a:pt x="1820073" y="1336381"/>
                  </a:cubicBezTo>
                  <a:cubicBezTo>
                    <a:pt x="1820073" y="1070670"/>
                    <a:pt x="1604672" y="855269"/>
                    <a:pt x="1338961" y="855269"/>
                  </a:cubicBezTo>
                  <a:close/>
                  <a:moveTo>
                    <a:pt x="1338961" y="545806"/>
                  </a:moveTo>
                  <a:cubicBezTo>
                    <a:pt x="1775584" y="545806"/>
                    <a:pt x="2129536" y="899758"/>
                    <a:pt x="2129536" y="1336381"/>
                  </a:cubicBezTo>
                  <a:cubicBezTo>
                    <a:pt x="2129536" y="1773004"/>
                    <a:pt x="1775584" y="2126956"/>
                    <a:pt x="1338961" y="2126956"/>
                  </a:cubicBezTo>
                  <a:cubicBezTo>
                    <a:pt x="902338" y="2126956"/>
                    <a:pt x="548386" y="1773004"/>
                    <a:pt x="548386" y="1336381"/>
                  </a:cubicBezTo>
                  <a:cubicBezTo>
                    <a:pt x="548386" y="899758"/>
                    <a:pt x="902338" y="545806"/>
                    <a:pt x="1338961" y="545806"/>
                  </a:cubicBezTo>
                  <a:close/>
                  <a:moveTo>
                    <a:pt x="1340068" y="359376"/>
                  </a:moveTo>
                  <a:cubicBezTo>
                    <a:pt x="796228" y="358860"/>
                    <a:pt x="363839" y="794861"/>
                    <a:pt x="361775" y="1331995"/>
                  </a:cubicBezTo>
                  <a:cubicBezTo>
                    <a:pt x="359711" y="1882027"/>
                    <a:pt x="806032" y="2314416"/>
                    <a:pt x="1338521" y="2312868"/>
                  </a:cubicBezTo>
                  <a:cubicBezTo>
                    <a:pt x="1869461" y="2314932"/>
                    <a:pt x="2317329" y="1887702"/>
                    <a:pt x="2316814" y="1335606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lose/>
                  <a:moveTo>
                    <a:pt x="1190637" y="143"/>
                  </a:moveTo>
                  <a:cubicBezTo>
                    <a:pt x="1216299" y="1546"/>
                    <a:pt x="1225780" y="13543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3"/>
                    <a:pt x="2498437" y="942948"/>
                    <a:pt x="2461287" y="964103"/>
                  </a:cubicBezTo>
                  <a:cubicBezTo>
                    <a:pt x="2440132" y="976486"/>
                    <a:pt x="2434456" y="992998"/>
                    <a:pt x="2438068" y="1014669"/>
                  </a:cubicBezTo>
                  <a:cubicBezTo>
                    <a:pt x="2441164" y="1034792"/>
                    <a:pt x="2446840" y="1054399"/>
                    <a:pt x="2454063" y="1073490"/>
                  </a:cubicBezTo>
                  <a:cubicBezTo>
                    <a:pt x="2460771" y="1091033"/>
                    <a:pt x="2472638" y="1100321"/>
                    <a:pt x="2492762" y="1100837"/>
                  </a:cubicBezTo>
                  <a:cubicBezTo>
                    <a:pt x="2538168" y="1101353"/>
                    <a:pt x="2583058" y="1104449"/>
                    <a:pt x="2628464" y="1105997"/>
                  </a:cubicBezTo>
                  <a:cubicBezTo>
                    <a:pt x="2653230" y="1107029"/>
                    <a:pt x="2665614" y="1116832"/>
                    <a:pt x="2672322" y="1140567"/>
                  </a:cubicBezTo>
                  <a:cubicBezTo>
                    <a:pt x="2676449" y="1153983"/>
                    <a:pt x="2677998" y="1167914"/>
                    <a:pt x="2677998" y="1182361"/>
                  </a:cubicBezTo>
                  <a:cubicBezTo>
                    <a:pt x="2677998" y="1210224"/>
                    <a:pt x="2670258" y="1221576"/>
                    <a:pt x="2644459" y="1229831"/>
                  </a:cubicBezTo>
                  <a:cubicBezTo>
                    <a:pt x="2603697" y="1242731"/>
                    <a:pt x="2562934" y="1255114"/>
                    <a:pt x="2522172" y="1267498"/>
                  </a:cubicBezTo>
                  <a:cubicBezTo>
                    <a:pt x="2492762" y="1276269"/>
                    <a:pt x="2485022" y="1285557"/>
                    <a:pt x="2483990" y="1315999"/>
                  </a:cubicBezTo>
                  <a:cubicBezTo>
                    <a:pt x="2483474" y="1337154"/>
                    <a:pt x="2481926" y="1358825"/>
                    <a:pt x="2486570" y="1379981"/>
                  </a:cubicBezTo>
                  <a:cubicBezTo>
                    <a:pt x="2489666" y="1394428"/>
                    <a:pt x="2498437" y="1403200"/>
                    <a:pt x="2512885" y="1407843"/>
                  </a:cubicBezTo>
                  <a:cubicBezTo>
                    <a:pt x="2555711" y="1420743"/>
                    <a:pt x="2598537" y="1433642"/>
                    <a:pt x="2641363" y="1447058"/>
                  </a:cubicBezTo>
                  <a:cubicBezTo>
                    <a:pt x="2671290" y="1456345"/>
                    <a:pt x="2678514" y="1466665"/>
                    <a:pt x="2677998" y="1498139"/>
                  </a:cubicBezTo>
                  <a:cubicBezTo>
                    <a:pt x="2677998" y="1501235"/>
                    <a:pt x="2677998" y="1504331"/>
                    <a:pt x="2677998" y="1507427"/>
                  </a:cubicBezTo>
                  <a:cubicBezTo>
                    <a:pt x="2675934" y="1555929"/>
                    <a:pt x="2660454" y="1571408"/>
                    <a:pt x="2611952" y="1572956"/>
                  </a:cubicBezTo>
                  <a:cubicBezTo>
                    <a:pt x="2571190" y="1573988"/>
                    <a:pt x="2530944" y="1576052"/>
                    <a:pt x="2490182" y="1576568"/>
                  </a:cubicBezTo>
                  <a:cubicBezTo>
                    <a:pt x="2474702" y="1577084"/>
                    <a:pt x="2463867" y="1583792"/>
                    <a:pt x="2457675" y="1596691"/>
                  </a:cubicBezTo>
                  <a:cubicBezTo>
                    <a:pt x="2446324" y="1620942"/>
                    <a:pt x="2439100" y="1646225"/>
                    <a:pt x="2437036" y="1673056"/>
                  </a:cubicBezTo>
                  <a:cubicBezTo>
                    <a:pt x="2435488" y="1690083"/>
                    <a:pt x="2442712" y="1701435"/>
                    <a:pt x="2457159" y="1710206"/>
                  </a:cubicBezTo>
                  <a:cubicBezTo>
                    <a:pt x="2493278" y="1732393"/>
                    <a:pt x="2528880" y="1754580"/>
                    <a:pt x="2564483" y="1777283"/>
                  </a:cubicBezTo>
                  <a:cubicBezTo>
                    <a:pt x="2596989" y="1797406"/>
                    <a:pt x="2601117" y="1809790"/>
                    <a:pt x="2588733" y="1845908"/>
                  </a:cubicBezTo>
                  <a:cubicBezTo>
                    <a:pt x="2584606" y="1858292"/>
                    <a:pt x="2578930" y="1870159"/>
                    <a:pt x="2571706" y="1880995"/>
                  </a:cubicBezTo>
                  <a:cubicBezTo>
                    <a:pt x="2564998" y="1890798"/>
                    <a:pt x="2554163" y="1897506"/>
                    <a:pt x="2538684" y="1897506"/>
                  </a:cubicBezTo>
                  <a:cubicBezTo>
                    <a:pt x="2511337" y="1891314"/>
                    <a:pt x="2483990" y="1885122"/>
                    <a:pt x="2456643" y="1879447"/>
                  </a:cubicBezTo>
                  <a:cubicBezTo>
                    <a:pt x="2434456" y="1874287"/>
                    <a:pt x="2411753" y="1869643"/>
                    <a:pt x="2389566" y="1863967"/>
                  </a:cubicBezTo>
                  <a:cubicBezTo>
                    <a:pt x="2375119" y="1860355"/>
                    <a:pt x="2363767" y="1864483"/>
                    <a:pt x="2354479" y="1874803"/>
                  </a:cubicBezTo>
                  <a:cubicBezTo>
                    <a:pt x="2335389" y="1896990"/>
                    <a:pt x="2320425" y="1922273"/>
                    <a:pt x="2312170" y="1950652"/>
                  </a:cubicBezTo>
                  <a:cubicBezTo>
                    <a:pt x="2308042" y="1964067"/>
                    <a:pt x="2314234" y="1973870"/>
                    <a:pt x="2322489" y="1983158"/>
                  </a:cubicBezTo>
                  <a:cubicBezTo>
                    <a:pt x="2352416" y="2015665"/>
                    <a:pt x="2382858" y="2048171"/>
                    <a:pt x="2412785" y="2080162"/>
                  </a:cubicBezTo>
                  <a:cubicBezTo>
                    <a:pt x="2435488" y="2104413"/>
                    <a:pt x="2436520" y="2118860"/>
                    <a:pt x="2418461" y="2146723"/>
                  </a:cubicBezTo>
                  <a:cubicBezTo>
                    <a:pt x="2417429" y="2148271"/>
                    <a:pt x="2416397" y="2150335"/>
                    <a:pt x="2414849" y="2151883"/>
                  </a:cubicBezTo>
                  <a:cubicBezTo>
                    <a:pt x="2380795" y="2197805"/>
                    <a:pt x="2365831" y="2198321"/>
                    <a:pt x="2324037" y="2174586"/>
                  </a:cubicBezTo>
                  <a:cubicBezTo>
                    <a:pt x="2289982" y="2154979"/>
                    <a:pt x="2253864" y="2137435"/>
                    <a:pt x="2219294" y="2118860"/>
                  </a:cubicBezTo>
                  <a:cubicBezTo>
                    <a:pt x="2204846" y="2111121"/>
                    <a:pt x="2191431" y="2111121"/>
                    <a:pt x="2178531" y="2120408"/>
                  </a:cubicBezTo>
                  <a:cubicBezTo>
                    <a:pt x="2157892" y="2134856"/>
                    <a:pt x="2140349" y="2152399"/>
                    <a:pt x="2125386" y="2172522"/>
                  </a:cubicBezTo>
                  <a:cubicBezTo>
                    <a:pt x="2114550" y="2186969"/>
                    <a:pt x="2114034" y="2201417"/>
                    <a:pt x="2122806" y="2217412"/>
                  </a:cubicBezTo>
                  <a:cubicBezTo>
                    <a:pt x="2143961" y="2256110"/>
                    <a:pt x="2164600" y="2295324"/>
                    <a:pt x="2184723" y="2334539"/>
                  </a:cubicBezTo>
                  <a:cubicBezTo>
                    <a:pt x="2198655" y="2361886"/>
                    <a:pt x="2196591" y="2374269"/>
                    <a:pt x="2174404" y="2395424"/>
                  </a:cubicBezTo>
                  <a:cubicBezTo>
                    <a:pt x="2170792" y="2398520"/>
                    <a:pt x="2167696" y="2402132"/>
                    <a:pt x="2164084" y="2404712"/>
                  </a:cubicBezTo>
                  <a:cubicBezTo>
                    <a:pt x="2131062" y="2428963"/>
                    <a:pt x="2114034" y="2440830"/>
                    <a:pt x="2075336" y="2401616"/>
                  </a:cubicBezTo>
                  <a:cubicBezTo>
                    <a:pt x="2047473" y="2373237"/>
                    <a:pt x="2017547" y="2347954"/>
                    <a:pt x="1988652" y="2320607"/>
                  </a:cubicBezTo>
                  <a:cubicBezTo>
                    <a:pt x="1975236" y="2307708"/>
                    <a:pt x="1960789" y="2305128"/>
                    <a:pt x="1944277" y="2311836"/>
                  </a:cubicBezTo>
                  <a:cubicBezTo>
                    <a:pt x="1922607" y="2320607"/>
                    <a:pt x="1901968" y="2331959"/>
                    <a:pt x="1883392" y="2346406"/>
                  </a:cubicBezTo>
                  <a:cubicBezTo>
                    <a:pt x="1867913" y="2358274"/>
                    <a:pt x="1863785" y="2373237"/>
                    <a:pt x="1868429" y="2391812"/>
                  </a:cubicBezTo>
                  <a:cubicBezTo>
                    <a:pt x="1879264" y="2436702"/>
                    <a:pt x="1889584" y="2482108"/>
                    <a:pt x="1899388" y="2526998"/>
                  </a:cubicBezTo>
                  <a:cubicBezTo>
                    <a:pt x="1903516" y="2546605"/>
                    <a:pt x="1896808" y="2561569"/>
                    <a:pt x="1879264" y="2571888"/>
                  </a:cubicBezTo>
                  <a:cubicBezTo>
                    <a:pt x="1867397" y="2579112"/>
                    <a:pt x="1854498" y="2584788"/>
                    <a:pt x="1841082" y="2588916"/>
                  </a:cubicBezTo>
                  <a:cubicBezTo>
                    <a:pt x="1813736" y="2597687"/>
                    <a:pt x="1798256" y="2592527"/>
                    <a:pt x="1782777" y="2568277"/>
                  </a:cubicBezTo>
                  <a:cubicBezTo>
                    <a:pt x="1760074" y="2532158"/>
                    <a:pt x="1736855" y="2496556"/>
                    <a:pt x="1715184" y="2459405"/>
                  </a:cubicBezTo>
                  <a:cubicBezTo>
                    <a:pt x="1703316" y="2439282"/>
                    <a:pt x="1687837" y="2431543"/>
                    <a:pt x="1664618" y="2435670"/>
                  </a:cubicBezTo>
                  <a:cubicBezTo>
                    <a:pt x="1646043" y="2439282"/>
                    <a:pt x="1627984" y="2443926"/>
                    <a:pt x="1610440" y="2450118"/>
                  </a:cubicBezTo>
                  <a:cubicBezTo>
                    <a:pt x="1586190" y="2458889"/>
                    <a:pt x="1578450" y="2469209"/>
                    <a:pt x="1577418" y="2495008"/>
                  </a:cubicBezTo>
                  <a:cubicBezTo>
                    <a:pt x="1575870" y="2535770"/>
                    <a:pt x="1574838" y="2576016"/>
                    <a:pt x="1573806" y="2616778"/>
                  </a:cubicBezTo>
                  <a:cubicBezTo>
                    <a:pt x="1572774" y="2653929"/>
                    <a:pt x="1563487" y="2665796"/>
                    <a:pt x="1526852" y="2672504"/>
                  </a:cubicBezTo>
                  <a:cubicBezTo>
                    <a:pt x="1517049" y="2674568"/>
                    <a:pt x="1507245" y="2675600"/>
                    <a:pt x="1497441" y="2676116"/>
                  </a:cubicBezTo>
                  <a:cubicBezTo>
                    <a:pt x="1473191" y="2677664"/>
                    <a:pt x="1457711" y="2667860"/>
                    <a:pt x="1449972" y="2644125"/>
                  </a:cubicBezTo>
                  <a:cubicBezTo>
                    <a:pt x="1436040" y="2600783"/>
                    <a:pt x="1422624" y="2557957"/>
                    <a:pt x="1410241" y="2514615"/>
                  </a:cubicBezTo>
                  <a:cubicBezTo>
                    <a:pt x="1404565" y="2495008"/>
                    <a:pt x="1392698" y="2485720"/>
                    <a:pt x="1373091" y="2482624"/>
                  </a:cubicBezTo>
                  <a:cubicBezTo>
                    <a:pt x="1350388" y="2479528"/>
                    <a:pt x="1327685" y="2479528"/>
                    <a:pt x="1304982" y="2483140"/>
                  </a:cubicBezTo>
                  <a:cubicBezTo>
                    <a:pt x="1287955" y="2485720"/>
                    <a:pt x="1277119" y="2494492"/>
                    <a:pt x="1271959" y="2511519"/>
                  </a:cubicBezTo>
                  <a:cubicBezTo>
                    <a:pt x="1260092" y="2552281"/>
                    <a:pt x="1247192" y="2593043"/>
                    <a:pt x="1234293" y="2633806"/>
                  </a:cubicBezTo>
                  <a:cubicBezTo>
                    <a:pt x="1222941" y="2670440"/>
                    <a:pt x="1208494" y="2679728"/>
                    <a:pt x="1170828" y="2674568"/>
                  </a:cubicBezTo>
                  <a:cubicBezTo>
                    <a:pt x="1114070" y="2666828"/>
                    <a:pt x="1107362" y="2659088"/>
                    <a:pt x="1106847" y="2602331"/>
                  </a:cubicBezTo>
                  <a:cubicBezTo>
                    <a:pt x="1106331" y="2565181"/>
                    <a:pt x="1104783" y="2528546"/>
                    <a:pt x="1103751" y="2491396"/>
                  </a:cubicBezTo>
                  <a:cubicBezTo>
                    <a:pt x="1103234" y="2474369"/>
                    <a:pt x="1096527" y="2460953"/>
                    <a:pt x="1080532" y="2454245"/>
                  </a:cubicBezTo>
                  <a:cubicBezTo>
                    <a:pt x="1056281" y="2443926"/>
                    <a:pt x="1031514" y="2436702"/>
                    <a:pt x="1005199" y="2435154"/>
                  </a:cubicBezTo>
                  <a:cubicBezTo>
                    <a:pt x="989203" y="2434122"/>
                    <a:pt x="977852" y="2440314"/>
                    <a:pt x="969080" y="2454245"/>
                  </a:cubicBezTo>
                  <a:cubicBezTo>
                    <a:pt x="946894" y="2491396"/>
                    <a:pt x="923159" y="2527514"/>
                    <a:pt x="900456" y="2564149"/>
                  </a:cubicBezTo>
                  <a:cubicBezTo>
                    <a:pt x="882396" y="2593043"/>
                    <a:pt x="868465" y="2598203"/>
                    <a:pt x="836474" y="2587368"/>
                  </a:cubicBezTo>
                  <a:cubicBezTo>
                    <a:pt x="834926" y="2586852"/>
                    <a:pt x="833379" y="2586336"/>
                    <a:pt x="831830" y="2585820"/>
                  </a:cubicBezTo>
                  <a:cubicBezTo>
                    <a:pt x="782297" y="2565697"/>
                    <a:pt x="772493" y="2554345"/>
                    <a:pt x="785392" y="2504811"/>
                  </a:cubicBezTo>
                  <a:cubicBezTo>
                    <a:pt x="795196" y="2467145"/>
                    <a:pt x="802420" y="2428963"/>
                    <a:pt x="811707" y="2390780"/>
                  </a:cubicBezTo>
                  <a:cubicBezTo>
                    <a:pt x="816351" y="2371173"/>
                    <a:pt x="811191" y="2356210"/>
                    <a:pt x="794680" y="2344342"/>
                  </a:cubicBezTo>
                  <a:cubicBezTo>
                    <a:pt x="777137" y="2331959"/>
                    <a:pt x="759078" y="2321123"/>
                    <a:pt x="739470" y="2312352"/>
                  </a:cubicBezTo>
                  <a:cubicBezTo>
                    <a:pt x="720895" y="2304096"/>
                    <a:pt x="704900" y="2307192"/>
                    <a:pt x="689421" y="2321639"/>
                  </a:cubicBezTo>
                  <a:cubicBezTo>
                    <a:pt x="658462" y="2351050"/>
                    <a:pt x="626988" y="2379945"/>
                    <a:pt x="596029" y="2408839"/>
                  </a:cubicBezTo>
                  <a:cubicBezTo>
                    <a:pt x="572810" y="2431027"/>
                    <a:pt x="557847" y="2432058"/>
                    <a:pt x="530500" y="2415031"/>
                  </a:cubicBezTo>
                  <a:cubicBezTo>
                    <a:pt x="527404" y="2412967"/>
                    <a:pt x="524308" y="2410903"/>
                    <a:pt x="521212" y="2408839"/>
                  </a:cubicBezTo>
                  <a:cubicBezTo>
                    <a:pt x="481482" y="2380461"/>
                    <a:pt x="477870" y="2365497"/>
                    <a:pt x="500573" y="2322671"/>
                  </a:cubicBezTo>
                  <a:cubicBezTo>
                    <a:pt x="519148" y="2287585"/>
                    <a:pt x="537207" y="2252498"/>
                    <a:pt x="556298" y="2217928"/>
                  </a:cubicBezTo>
                  <a:cubicBezTo>
                    <a:pt x="566102" y="2199869"/>
                    <a:pt x="564555" y="2184389"/>
                    <a:pt x="552171" y="2168910"/>
                  </a:cubicBezTo>
                  <a:cubicBezTo>
                    <a:pt x="538756" y="2151883"/>
                    <a:pt x="523276" y="2136403"/>
                    <a:pt x="505733" y="2122988"/>
                  </a:cubicBezTo>
                  <a:cubicBezTo>
                    <a:pt x="490254" y="2111121"/>
                    <a:pt x="474774" y="2110089"/>
                    <a:pt x="457747" y="2119376"/>
                  </a:cubicBezTo>
                  <a:cubicBezTo>
                    <a:pt x="419564" y="2140015"/>
                    <a:pt x="380866" y="2160654"/>
                    <a:pt x="341652" y="2180778"/>
                  </a:cubicBezTo>
                  <a:cubicBezTo>
                    <a:pt x="314305" y="2195225"/>
                    <a:pt x="298310" y="2191613"/>
                    <a:pt x="278187" y="2168910"/>
                  </a:cubicBezTo>
                  <a:cubicBezTo>
                    <a:pt x="276639" y="2167362"/>
                    <a:pt x="275607" y="2165814"/>
                    <a:pt x="274059" y="2164266"/>
                  </a:cubicBezTo>
                  <a:cubicBezTo>
                    <a:pt x="238456" y="2122988"/>
                    <a:pt x="238972" y="2108541"/>
                    <a:pt x="276639" y="2069326"/>
                  </a:cubicBezTo>
                  <a:cubicBezTo>
                    <a:pt x="302954" y="2041464"/>
                    <a:pt x="327721" y="2013085"/>
                    <a:pt x="354551" y="1986254"/>
                  </a:cubicBezTo>
                  <a:cubicBezTo>
                    <a:pt x="367967" y="1972323"/>
                    <a:pt x="370547" y="1957875"/>
                    <a:pt x="363839" y="1940848"/>
                  </a:cubicBezTo>
                  <a:cubicBezTo>
                    <a:pt x="355067" y="1918661"/>
                    <a:pt x="342684" y="1898022"/>
                    <a:pt x="328237" y="1878931"/>
                  </a:cubicBezTo>
                  <a:cubicBezTo>
                    <a:pt x="316369" y="1863451"/>
                    <a:pt x="300374" y="1861903"/>
                    <a:pt x="283347" y="1866031"/>
                  </a:cubicBezTo>
                  <a:cubicBezTo>
                    <a:pt x="245680" y="1874803"/>
                    <a:pt x="208530" y="1883574"/>
                    <a:pt x="170864" y="1891830"/>
                  </a:cubicBezTo>
                  <a:cubicBezTo>
                    <a:pt x="165704" y="1892862"/>
                    <a:pt x="160544" y="1894410"/>
                    <a:pt x="155900" y="1895442"/>
                  </a:cubicBezTo>
                  <a:cubicBezTo>
                    <a:pt x="127521" y="1900602"/>
                    <a:pt x="113074" y="1893894"/>
                    <a:pt x="100175" y="1868095"/>
                  </a:cubicBezTo>
                  <a:cubicBezTo>
                    <a:pt x="95531" y="1858292"/>
                    <a:pt x="90887" y="1848488"/>
                    <a:pt x="87275" y="1838169"/>
                  </a:cubicBezTo>
                  <a:cubicBezTo>
                    <a:pt x="77988" y="1810822"/>
                    <a:pt x="83147" y="1795342"/>
                    <a:pt x="107915" y="1779863"/>
                  </a:cubicBezTo>
                  <a:cubicBezTo>
                    <a:pt x="143001" y="1757676"/>
                    <a:pt x="178603" y="1735489"/>
                    <a:pt x="213690" y="1713818"/>
                  </a:cubicBezTo>
                  <a:cubicBezTo>
                    <a:pt x="241552" y="1696275"/>
                    <a:pt x="245680" y="1686471"/>
                    <a:pt x="238972" y="1654481"/>
                  </a:cubicBezTo>
                  <a:cubicBezTo>
                    <a:pt x="234845" y="1636421"/>
                    <a:pt x="230201" y="1617846"/>
                    <a:pt x="222977" y="1600819"/>
                  </a:cubicBezTo>
                  <a:cubicBezTo>
                    <a:pt x="215753" y="1583792"/>
                    <a:pt x="203370" y="1575536"/>
                    <a:pt x="184279" y="1575020"/>
                  </a:cubicBezTo>
                  <a:cubicBezTo>
                    <a:pt x="142485" y="1574504"/>
                    <a:pt x="101207" y="1572956"/>
                    <a:pt x="59413" y="1571408"/>
                  </a:cubicBezTo>
                  <a:cubicBezTo>
                    <a:pt x="21746" y="1570376"/>
                    <a:pt x="10395" y="1560573"/>
                    <a:pt x="3687" y="1524454"/>
                  </a:cubicBezTo>
                  <a:cubicBezTo>
                    <a:pt x="3171" y="1520842"/>
                    <a:pt x="2139" y="1517231"/>
                    <a:pt x="1623" y="1513619"/>
                  </a:cubicBezTo>
                  <a:cubicBezTo>
                    <a:pt x="-4053" y="1467697"/>
                    <a:pt x="3687" y="1455829"/>
                    <a:pt x="48577" y="1442414"/>
                  </a:cubicBezTo>
                  <a:cubicBezTo>
                    <a:pt x="85727" y="1431062"/>
                    <a:pt x="122877" y="1418679"/>
                    <a:pt x="160544" y="1408359"/>
                  </a:cubicBezTo>
                  <a:cubicBezTo>
                    <a:pt x="181183" y="1402684"/>
                    <a:pt x="192018" y="1390816"/>
                    <a:pt x="194083" y="1370693"/>
                  </a:cubicBezTo>
                  <a:cubicBezTo>
                    <a:pt x="196147" y="1346958"/>
                    <a:pt x="197178" y="1322707"/>
                    <a:pt x="192534" y="1298972"/>
                  </a:cubicBezTo>
                  <a:cubicBezTo>
                    <a:pt x="189954" y="1283493"/>
                    <a:pt x="181183" y="1274205"/>
                    <a:pt x="166220" y="1269561"/>
                  </a:cubicBezTo>
                  <a:cubicBezTo>
                    <a:pt x="126490" y="1257694"/>
                    <a:pt x="86759" y="1245311"/>
                    <a:pt x="47029" y="1232927"/>
                  </a:cubicBezTo>
                  <a:cubicBezTo>
                    <a:pt x="3687" y="1219512"/>
                    <a:pt x="-957" y="1212288"/>
                    <a:pt x="1623" y="1166882"/>
                  </a:cubicBezTo>
                  <a:cubicBezTo>
                    <a:pt x="2139" y="1157594"/>
                    <a:pt x="4203" y="1148307"/>
                    <a:pt x="6267" y="1139535"/>
                  </a:cubicBezTo>
                  <a:cubicBezTo>
                    <a:pt x="12459" y="1116832"/>
                    <a:pt x="25358" y="1106513"/>
                    <a:pt x="49093" y="1105481"/>
                  </a:cubicBezTo>
                  <a:cubicBezTo>
                    <a:pt x="87791" y="1103933"/>
                    <a:pt x="125974" y="1102901"/>
                    <a:pt x="164672" y="1101869"/>
                  </a:cubicBezTo>
                  <a:cubicBezTo>
                    <a:pt x="170348" y="1101869"/>
                    <a:pt x="176023" y="1101353"/>
                    <a:pt x="181699" y="1101353"/>
                  </a:cubicBezTo>
                  <a:cubicBezTo>
                    <a:pt x="207498" y="1102385"/>
                    <a:pt x="220913" y="1087937"/>
                    <a:pt x="227621" y="1065234"/>
                  </a:cubicBezTo>
                  <a:cubicBezTo>
                    <a:pt x="232781" y="1048207"/>
                    <a:pt x="237425" y="1031180"/>
                    <a:pt x="241036" y="1014153"/>
                  </a:cubicBezTo>
                  <a:cubicBezTo>
                    <a:pt x="245680" y="990418"/>
                    <a:pt x="240005" y="979066"/>
                    <a:pt x="219366" y="965651"/>
                  </a:cubicBezTo>
                  <a:cubicBezTo>
                    <a:pt x="184279" y="943464"/>
                    <a:pt x="148676" y="921277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171731" y="385"/>
                    <a:pt x="1182083" y="-325"/>
                    <a:pt x="1190637" y="143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FDC365E9-E4B1-47BB-B7A1-094C3A3004A0}"/>
              </a:ext>
            </a:extLst>
          </p:cNvPr>
          <p:cNvSpPr txBox="1"/>
          <p:nvPr/>
        </p:nvSpPr>
        <p:spPr>
          <a:xfrm>
            <a:off x="5791476" y="2442348"/>
            <a:ext cx="51307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  <a:cs typeface="Arial" pitchFamily="34" charset="0"/>
              </a:rPr>
              <a:t>Open source code circuit design, program development interface free download, can also be modified according to your needs.</a:t>
            </a:r>
          </a:p>
          <a:p>
            <a:pPr algn="just"/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  <a:cs typeface="Arial" pitchFamily="34" charset="0"/>
              </a:rPr>
              <a:t>Through the infrared obstacle avoidance sensor, it can realize automatic following or obstacle avoidance function.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2">
                  <a:lumMod val="60000"/>
                  <a:lumOff val="40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2">
                    <a:lumMod val="60000"/>
                    <a:lumOff val="40000"/>
                  </a:schemeClr>
                </a:solidFill>
                <a:cs typeface="Arial" pitchFamily="34" charset="0"/>
              </a:rPr>
              <a:t>It can be used as a regional exploration robot and an emergency rescue robot’s motion system, allowing the robot to automatically avoid obstacles while traveling.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9FE0CC7-8635-41E7-80C8-2570E72C49F9}"/>
              </a:ext>
            </a:extLst>
          </p:cNvPr>
          <p:cNvSpPr txBox="1"/>
          <p:nvPr/>
        </p:nvSpPr>
        <p:spPr>
          <a:xfrm>
            <a:off x="687884" y="391110"/>
            <a:ext cx="660343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85000"/>
                  </a:schemeClr>
                </a:solidFill>
                <a:cs typeface="Arial" pitchFamily="34" charset="0"/>
              </a:rPr>
              <a:t>Obstacle Avoidance</a:t>
            </a:r>
            <a:endParaRPr lang="ko-KR" altLang="en-US" sz="3600" dirty="0">
              <a:solidFill>
                <a:schemeClr val="bg1">
                  <a:lumMod val="85000"/>
                </a:schemeClr>
              </a:solidFill>
              <a:cs typeface="Arial" pitchFamily="34" charset="0"/>
            </a:endParaRPr>
          </a:p>
        </p:txBody>
      </p:sp>
      <p:pic>
        <p:nvPicPr>
          <p:cNvPr id="28" name="Picture 27" descr="A screenshot of a cell phone&#10;&#10;Description automatically generated">
            <a:extLst>
              <a:ext uri="{FF2B5EF4-FFF2-40B4-BE49-F238E27FC236}">
                <a16:creationId xmlns:a16="http://schemas.microsoft.com/office/drawing/2014/main" id="{63F6BAB5-0525-40FF-9E05-E97FAA434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" y="5858668"/>
            <a:ext cx="1063112" cy="1063112"/>
          </a:xfrm>
          <a:prstGeom prst="rect">
            <a:avLst/>
          </a:prstGeom>
        </p:spPr>
      </p:pic>
      <p:pic>
        <p:nvPicPr>
          <p:cNvPr id="6" name="Picture 5" descr="A picture containing table, indoor, sitting, items&#10;&#10;Description automatically generated">
            <a:extLst>
              <a:ext uri="{FF2B5EF4-FFF2-40B4-BE49-F238E27FC236}">
                <a16:creationId xmlns:a16="http://schemas.microsoft.com/office/drawing/2014/main" id="{B6AFE9B3-8BF8-47AE-8556-E92E947140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894" y="2165499"/>
            <a:ext cx="3013047" cy="313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975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DC365E9-E4B1-47BB-B7A1-094C3A3004A0}"/>
              </a:ext>
            </a:extLst>
          </p:cNvPr>
          <p:cNvSpPr txBox="1"/>
          <p:nvPr/>
        </p:nvSpPr>
        <p:spPr>
          <a:xfrm>
            <a:off x="664383" y="1532881"/>
            <a:ext cx="106548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4">
                    <a:lumMod val="60000"/>
                    <a:lumOff val="40000"/>
                  </a:schemeClr>
                </a:solidFill>
                <a:cs typeface="Arial" pitchFamily="34" charset="0"/>
              </a:rPr>
              <a:t>A gripper is a device which enables an object to be manipulated. Just like a hand, a gripper enables holding, tightening, handling and releasing of an object.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4">
                  <a:lumMod val="60000"/>
                  <a:lumOff val="40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4">
                    <a:lumMod val="60000"/>
                    <a:lumOff val="40000"/>
                  </a:schemeClr>
                </a:solidFill>
                <a:cs typeface="Arial" pitchFamily="34" charset="0"/>
              </a:rPr>
              <a:t>Industrial robots for tasks normally carried out by human hands has led to the  need  for  more  effective  handling  equipment, especially  pretension  tools.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4">
                  <a:lumMod val="60000"/>
                  <a:lumOff val="40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4">
                    <a:lumMod val="60000"/>
                    <a:lumOff val="40000"/>
                  </a:schemeClr>
                </a:solidFill>
                <a:cs typeface="Arial" pitchFamily="34" charset="0"/>
              </a:rPr>
              <a:t>Grippers are mainly applicable  for  pick  and  place  a  work  piece  or  a component. Load carrying capacity will differs depends upon  the  nature of  the application  of the  robot.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9FE0CC7-8635-41E7-80C8-2570E72C49F9}"/>
              </a:ext>
            </a:extLst>
          </p:cNvPr>
          <p:cNvSpPr txBox="1"/>
          <p:nvPr/>
        </p:nvSpPr>
        <p:spPr>
          <a:xfrm>
            <a:off x="534983" y="369397"/>
            <a:ext cx="735528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85000"/>
                  </a:schemeClr>
                </a:solidFill>
                <a:cs typeface="Arial" pitchFamily="34" charset="0"/>
              </a:rPr>
              <a:t>Robot Gripper &amp; Line Follower</a:t>
            </a:r>
            <a:endParaRPr lang="ko-KR" altLang="en-US" sz="3600" dirty="0">
              <a:solidFill>
                <a:schemeClr val="bg1">
                  <a:lumMod val="85000"/>
                </a:schemeClr>
              </a:solidFill>
              <a:cs typeface="Arial" pitchFamily="34" charset="0"/>
            </a:endParaRPr>
          </a:p>
          <a:p>
            <a:endParaRPr lang="ko-KR" altLang="en-US" sz="3600" dirty="0">
              <a:solidFill>
                <a:schemeClr val="bg1">
                  <a:lumMod val="85000"/>
                </a:schemeClr>
              </a:solidFill>
              <a:cs typeface="Arial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3A0364E-C892-4C7F-BF66-05BDA5C9511F}"/>
              </a:ext>
            </a:extLst>
          </p:cNvPr>
          <p:cNvGrpSpPr/>
          <p:nvPr/>
        </p:nvGrpSpPr>
        <p:grpSpPr>
          <a:xfrm>
            <a:off x="10168711" y="395167"/>
            <a:ext cx="1173988" cy="808295"/>
            <a:chOff x="9839517" y="2895698"/>
            <a:chExt cx="4551811" cy="313393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1F003E7-CD2E-4165-87CE-751CCD9079B1}"/>
                </a:ext>
              </a:extLst>
            </p:cNvPr>
            <p:cNvGrpSpPr/>
            <p:nvPr/>
          </p:nvGrpSpPr>
          <p:grpSpPr>
            <a:xfrm>
              <a:off x="10095620" y="2895698"/>
              <a:ext cx="3288407" cy="2443852"/>
              <a:chOff x="10095620" y="2895698"/>
              <a:chExt cx="3288407" cy="2443852"/>
            </a:xfrm>
          </p:grpSpPr>
          <p:sp>
            <p:nvSpPr>
              <p:cNvPr id="47" name="Trapezoid 46">
                <a:extLst>
                  <a:ext uri="{FF2B5EF4-FFF2-40B4-BE49-F238E27FC236}">
                    <a16:creationId xmlns:a16="http://schemas.microsoft.com/office/drawing/2014/main" id="{40ADF408-9009-4897-886D-2FB39B0AF994}"/>
                  </a:ext>
                </a:extLst>
              </p:cNvPr>
              <p:cNvSpPr/>
              <p:nvPr/>
            </p:nvSpPr>
            <p:spPr>
              <a:xfrm rot="6820098">
                <a:off x="12103251" y="2553136"/>
                <a:ext cx="433277" cy="1473747"/>
              </a:xfrm>
              <a:prstGeom prst="trapezoid">
                <a:avLst>
                  <a:gd name="adj" fmla="val 11476"/>
                </a:avLst>
              </a:pr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02B9A3A0-2B1A-4F2F-8791-7DB895702389}"/>
                  </a:ext>
                </a:extLst>
              </p:cNvPr>
              <p:cNvGrpSpPr/>
              <p:nvPr/>
            </p:nvGrpSpPr>
            <p:grpSpPr>
              <a:xfrm>
                <a:off x="10541428" y="2895698"/>
                <a:ext cx="1434926" cy="560920"/>
                <a:chOff x="10541428" y="2895698"/>
                <a:chExt cx="1434926" cy="560920"/>
              </a:xfrm>
            </p:grpSpPr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8D3F947B-DD9B-41C7-98B6-77EB82FB0468}"/>
                    </a:ext>
                  </a:extLst>
                </p:cNvPr>
                <p:cNvSpPr/>
                <p:nvPr/>
              </p:nvSpPr>
              <p:spPr>
                <a:xfrm rot="19800000">
                  <a:off x="10541428" y="2992155"/>
                  <a:ext cx="1434926" cy="464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4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91074888-B46D-46A8-80AB-4B24C9DB10E2}"/>
                    </a:ext>
                  </a:extLst>
                </p:cNvPr>
                <p:cNvSpPr/>
                <p:nvPr/>
              </p:nvSpPr>
              <p:spPr>
                <a:xfrm>
                  <a:off x="11562170" y="2895698"/>
                  <a:ext cx="182803" cy="182803"/>
                </a:xfrm>
                <a:custGeom>
                  <a:avLst/>
                  <a:gdLst>
                    <a:gd name="connsiteX0" fmla="*/ 94774 w 95250"/>
                    <a:gd name="connsiteY0" fmla="*/ 50959 h 95250"/>
                    <a:gd name="connsiteX1" fmla="*/ 50959 w 95250"/>
                    <a:gd name="connsiteY1" fmla="*/ 94774 h 95250"/>
                    <a:gd name="connsiteX2" fmla="*/ 7144 w 95250"/>
                    <a:gd name="connsiteY2" fmla="*/ 50959 h 95250"/>
                    <a:gd name="connsiteX3" fmla="*/ 50959 w 95250"/>
                    <a:gd name="connsiteY3" fmla="*/ 7144 h 95250"/>
                    <a:gd name="connsiteX4" fmla="*/ 94774 w 95250"/>
                    <a:gd name="connsiteY4" fmla="*/ 50959 h 95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250" h="95250">
                      <a:moveTo>
                        <a:pt x="94774" y="50959"/>
                      </a:moveTo>
                      <a:cubicBezTo>
                        <a:pt x="94774" y="74771"/>
                        <a:pt x="74771" y="94774"/>
                        <a:pt x="50959" y="94774"/>
                      </a:cubicBezTo>
                      <a:cubicBezTo>
                        <a:pt x="27146" y="94774"/>
                        <a:pt x="7144" y="74771"/>
                        <a:pt x="7144" y="50959"/>
                      </a:cubicBezTo>
                      <a:cubicBezTo>
                        <a:pt x="7144" y="27146"/>
                        <a:pt x="27146" y="7144"/>
                        <a:pt x="50959" y="7144"/>
                      </a:cubicBezTo>
                      <a:cubicBezTo>
                        <a:pt x="74771" y="7144"/>
                        <a:pt x="94774" y="27146"/>
                        <a:pt x="94774" y="5095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887596F6-D1DE-4167-835A-0057A5305B4E}"/>
                  </a:ext>
                </a:extLst>
              </p:cNvPr>
              <p:cNvGrpSpPr/>
              <p:nvPr/>
            </p:nvGrpSpPr>
            <p:grpSpPr>
              <a:xfrm>
                <a:off x="10226072" y="3384119"/>
                <a:ext cx="1153558" cy="1269798"/>
                <a:chOff x="10226072" y="3384119"/>
                <a:chExt cx="1153558" cy="1269798"/>
              </a:xfrm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96B5F608-E987-449D-9B47-28EC04F43005}"/>
                    </a:ext>
                  </a:extLst>
                </p:cNvPr>
                <p:cNvSpPr/>
                <p:nvPr/>
              </p:nvSpPr>
              <p:spPr>
                <a:xfrm rot="19176301">
                  <a:off x="10226072" y="3384119"/>
                  <a:ext cx="1153558" cy="1269798"/>
                </a:xfrm>
                <a:custGeom>
                  <a:avLst/>
                  <a:gdLst>
                    <a:gd name="connsiteX0" fmla="*/ 1069399 w 1153558"/>
                    <a:gd name="connsiteY0" fmla="*/ 54157 h 1269798"/>
                    <a:gd name="connsiteX1" fmla="*/ 1098647 w 1153558"/>
                    <a:gd name="connsiteY1" fmla="*/ 383203 h 1269798"/>
                    <a:gd name="connsiteX2" fmla="*/ 358294 w 1153558"/>
                    <a:gd name="connsiteY2" fmla="*/ 1269798 h 1269798"/>
                    <a:gd name="connsiteX3" fmla="*/ 0 w 1153558"/>
                    <a:gd name="connsiteY3" fmla="*/ 970001 h 1269798"/>
                    <a:gd name="connsiteX4" fmla="*/ 740353 w 1153558"/>
                    <a:gd name="connsiteY4" fmla="*/ 83405 h 1269798"/>
                    <a:gd name="connsiteX5" fmla="*/ 1069399 w 1153558"/>
                    <a:gd name="connsiteY5" fmla="*/ 54157 h 1269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53558" h="1269798">
                      <a:moveTo>
                        <a:pt x="1069399" y="54157"/>
                      </a:moveTo>
                      <a:cubicBezTo>
                        <a:pt x="1168112" y="136417"/>
                        <a:pt x="1182737" y="284489"/>
                        <a:pt x="1098647" y="383203"/>
                      </a:cubicBezTo>
                      <a:lnTo>
                        <a:pt x="358294" y="1269798"/>
                      </a:lnTo>
                      <a:lnTo>
                        <a:pt x="0" y="970001"/>
                      </a:lnTo>
                      <a:lnTo>
                        <a:pt x="740353" y="83405"/>
                      </a:lnTo>
                      <a:cubicBezTo>
                        <a:pt x="824442" y="-15309"/>
                        <a:pt x="970685" y="-28106"/>
                        <a:pt x="1069399" y="54157"/>
                      </a:cubicBezTo>
                      <a:close/>
                    </a:path>
                  </a:pathLst>
                </a:custGeom>
                <a:solidFill>
                  <a:schemeClr val="accent4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719E07DF-747D-4E4C-A14C-2F868605CC09}"/>
                    </a:ext>
                  </a:extLst>
                </p:cNvPr>
                <p:cNvSpPr/>
                <p:nvPr/>
              </p:nvSpPr>
              <p:spPr>
                <a:xfrm>
                  <a:off x="10701546" y="3417653"/>
                  <a:ext cx="182803" cy="182803"/>
                </a:xfrm>
                <a:custGeom>
                  <a:avLst/>
                  <a:gdLst>
                    <a:gd name="connsiteX0" fmla="*/ 94774 w 95250"/>
                    <a:gd name="connsiteY0" fmla="*/ 50959 h 95250"/>
                    <a:gd name="connsiteX1" fmla="*/ 50959 w 95250"/>
                    <a:gd name="connsiteY1" fmla="*/ 94774 h 95250"/>
                    <a:gd name="connsiteX2" fmla="*/ 7144 w 95250"/>
                    <a:gd name="connsiteY2" fmla="*/ 50959 h 95250"/>
                    <a:gd name="connsiteX3" fmla="*/ 50959 w 95250"/>
                    <a:gd name="connsiteY3" fmla="*/ 7144 h 95250"/>
                    <a:gd name="connsiteX4" fmla="*/ 94774 w 95250"/>
                    <a:gd name="connsiteY4" fmla="*/ 50959 h 95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250" h="95250">
                      <a:moveTo>
                        <a:pt x="94774" y="50959"/>
                      </a:moveTo>
                      <a:cubicBezTo>
                        <a:pt x="94774" y="74771"/>
                        <a:pt x="74771" y="94774"/>
                        <a:pt x="50959" y="94774"/>
                      </a:cubicBezTo>
                      <a:cubicBezTo>
                        <a:pt x="27146" y="94774"/>
                        <a:pt x="7144" y="74771"/>
                        <a:pt x="7144" y="50959"/>
                      </a:cubicBezTo>
                      <a:cubicBezTo>
                        <a:pt x="7144" y="27146"/>
                        <a:pt x="27146" y="7144"/>
                        <a:pt x="50959" y="7144"/>
                      </a:cubicBezTo>
                      <a:cubicBezTo>
                        <a:pt x="74771" y="7144"/>
                        <a:pt x="94774" y="27146"/>
                        <a:pt x="94774" y="5095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C70DC402-18E7-4A6B-90AF-4414C44A17EB}"/>
                  </a:ext>
                </a:extLst>
              </p:cNvPr>
              <p:cNvGrpSpPr/>
              <p:nvPr/>
            </p:nvGrpSpPr>
            <p:grpSpPr>
              <a:xfrm rot="5400000">
                <a:off x="12509125" y="3435921"/>
                <a:ext cx="989342" cy="760462"/>
                <a:chOff x="10999279" y="2698471"/>
                <a:chExt cx="989342" cy="760462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ACDF0212-E76B-4668-A390-C13FB8BDC92E}"/>
                    </a:ext>
                  </a:extLst>
                </p:cNvPr>
                <p:cNvSpPr/>
                <p:nvPr/>
              </p:nvSpPr>
              <p:spPr>
                <a:xfrm>
                  <a:off x="11237298" y="2698471"/>
                  <a:ext cx="712934" cy="329046"/>
                </a:xfrm>
                <a:custGeom>
                  <a:avLst/>
                  <a:gdLst>
                    <a:gd name="connsiteX0" fmla="*/ 7144 w 371475"/>
                    <a:gd name="connsiteY0" fmla="*/ 145256 h 171450"/>
                    <a:gd name="connsiteX1" fmla="*/ 90011 w 371475"/>
                    <a:gd name="connsiteY1" fmla="*/ 32861 h 171450"/>
                    <a:gd name="connsiteX2" fmla="*/ 250984 w 371475"/>
                    <a:gd name="connsiteY2" fmla="*/ 7144 h 171450"/>
                    <a:gd name="connsiteX3" fmla="*/ 361474 w 371475"/>
                    <a:gd name="connsiteY3" fmla="*/ 103346 h 171450"/>
                    <a:gd name="connsiteX4" fmla="*/ 367189 w 371475"/>
                    <a:gd name="connsiteY4" fmla="*/ 139541 h 171450"/>
                    <a:gd name="connsiteX5" fmla="*/ 343376 w 371475"/>
                    <a:gd name="connsiteY5" fmla="*/ 143351 h 171450"/>
                    <a:gd name="connsiteX6" fmla="*/ 234791 w 371475"/>
                    <a:gd name="connsiteY6" fmla="*/ 58579 h 171450"/>
                    <a:gd name="connsiteX7" fmla="*/ 117634 w 371475"/>
                    <a:gd name="connsiteY7" fmla="*/ 76676 h 171450"/>
                    <a:gd name="connsiteX8" fmla="*/ 58579 w 371475"/>
                    <a:gd name="connsiteY8" fmla="*/ 167164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1475" h="171450">
                      <a:moveTo>
                        <a:pt x="7144" y="145256"/>
                      </a:moveTo>
                      <a:lnTo>
                        <a:pt x="90011" y="32861"/>
                      </a:lnTo>
                      <a:lnTo>
                        <a:pt x="250984" y="7144"/>
                      </a:lnTo>
                      <a:lnTo>
                        <a:pt x="361474" y="103346"/>
                      </a:lnTo>
                      <a:lnTo>
                        <a:pt x="367189" y="139541"/>
                      </a:lnTo>
                      <a:lnTo>
                        <a:pt x="343376" y="143351"/>
                      </a:lnTo>
                      <a:lnTo>
                        <a:pt x="234791" y="58579"/>
                      </a:lnTo>
                      <a:lnTo>
                        <a:pt x="117634" y="76676"/>
                      </a:lnTo>
                      <a:lnTo>
                        <a:pt x="58579" y="16716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606512BB-237B-4951-A748-F8BA1992A195}"/>
                    </a:ext>
                  </a:extLst>
                </p:cNvPr>
                <p:cNvSpPr/>
                <p:nvPr/>
              </p:nvSpPr>
              <p:spPr>
                <a:xfrm>
                  <a:off x="11293968" y="3075046"/>
                  <a:ext cx="694653" cy="383887"/>
                </a:xfrm>
                <a:custGeom>
                  <a:avLst/>
                  <a:gdLst>
                    <a:gd name="connsiteX0" fmla="*/ 7144 w 361950"/>
                    <a:gd name="connsiteY0" fmla="*/ 114776 h 200025"/>
                    <a:gd name="connsiteX1" fmla="*/ 120491 w 361950"/>
                    <a:gd name="connsiteY1" fmla="*/ 194786 h 200025"/>
                    <a:gd name="connsiteX2" fmla="*/ 281464 w 361950"/>
                    <a:gd name="connsiteY2" fmla="*/ 169069 h 200025"/>
                    <a:gd name="connsiteX3" fmla="*/ 355759 w 361950"/>
                    <a:gd name="connsiteY3" fmla="*/ 43339 h 200025"/>
                    <a:gd name="connsiteX4" fmla="*/ 350044 w 361950"/>
                    <a:gd name="connsiteY4" fmla="*/ 7144 h 200025"/>
                    <a:gd name="connsiteX5" fmla="*/ 327184 w 361950"/>
                    <a:gd name="connsiteY5" fmla="*/ 10954 h 200025"/>
                    <a:gd name="connsiteX6" fmla="*/ 250031 w 361950"/>
                    <a:gd name="connsiteY6" fmla="*/ 125254 h 200025"/>
                    <a:gd name="connsiteX7" fmla="*/ 132874 w 361950"/>
                    <a:gd name="connsiteY7" fmla="*/ 144304 h 200025"/>
                    <a:gd name="connsiteX8" fmla="*/ 48101 w 361950"/>
                    <a:gd name="connsiteY8" fmla="*/ 77629 h 200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1950" h="200025">
                      <a:moveTo>
                        <a:pt x="7144" y="114776"/>
                      </a:moveTo>
                      <a:lnTo>
                        <a:pt x="120491" y="194786"/>
                      </a:lnTo>
                      <a:lnTo>
                        <a:pt x="281464" y="169069"/>
                      </a:lnTo>
                      <a:lnTo>
                        <a:pt x="355759" y="43339"/>
                      </a:lnTo>
                      <a:lnTo>
                        <a:pt x="350044" y="7144"/>
                      </a:lnTo>
                      <a:lnTo>
                        <a:pt x="327184" y="10954"/>
                      </a:lnTo>
                      <a:lnTo>
                        <a:pt x="250031" y="125254"/>
                      </a:lnTo>
                      <a:lnTo>
                        <a:pt x="132874" y="144304"/>
                      </a:lnTo>
                      <a:lnTo>
                        <a:pt x="48101" y="7762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939D9D95-F0E0-4CC3-973F-8EEED70FE3D8}"/>
                    </a:ext>
                  </a:extLst>
                </p:cNvPr>
                <p:cNvSpPr/>
                <p:nvPr/>
              </p:nvSpPr>
              <p:spPr>
                <a:xfrm>
                  <a:off x="10999279" y="2942227"/>
                  <a:ext cx="457009" cy="457009"/>
                </a:xfrm>
                <a:custGeom>
                  <a:avLst/>
                  <a:gdLst>
                    <a:gd name="connsiteX0" fmla="*/ 102790 w 238125"/>
                    <a:gd name="connsiteY0" fmla="*/ 8493 h 238125"/>
                    <a:gd name="connsiteX1" fmla="*/ 8493 w 238125"/>
                    <a:gd name="connsiteY1" fmla="*/ 138985 h 238125"/>
                    <a:gd name="connsiteX2" fmla="*/ 138985 w 238125"/>
                    <a:gd name="connsiteY2" fmla="*/ 233283 h 238125"/>
                    <a:gd name="connsiteX3" fmla="*/ 233283 w 238125"/>
                    <a:gd name="connsiteY3" fmla="*/ 102790 h 238125"/>
                    <a:gd name="connsiteX4" fmla="*/ 102790 w 238125"/>
                    <a:gd name="connsiteY4" fmla="*/ 8493 h 238125"/>
                    <a:gd name="connsiteX5" fmla="*/ 128508 w 238125"/>
                    <a:gd name="connsiteY5" fmla="*/ 164703 h 238125"/>
                    <a:gd name="connsiteX6" fmla="*/ 78025 w 238125"/>
                    <a:gd name="connsiteY6" fmla="*/ 128508 h 238125"/>
                    <a:gd name="connsiteX7" fmla="*/ 114220 w 238125"/>
                    <a:gd name="connsiteY7" fmla="*/ 78025 h 238125"/>
                    <a:gd name="connsiteX8" fmla="*/ 164703 w 238125"/>
                    <a:gd name="connsiteY8" fmla="*/ 114220 h 238125"/>
                    <a:gd name="connsiteX9" fmla="*/ 128508 w 238125"/>
                    <a:gd name="connsiteY9" fmla="*/ 164703 h 238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38125" h="238125">
                      <a:moveTo>
                        <a:pt x="102790" y="8493"/>
                      </a:moveTo>
                      <a:cubicBezTo>
                        <a:pt x="40878" y="18018"/>
                        <a:pt x="-1032" y="77073"/>
                        <a:pt x="8493" y="138985"/>
                      </a:cubicBezTo>
                      <a:cubicBezTo>
                        <a:pt x="18018" y="200898"/>
                        <a:pt x="77073" y="242808"/>
                        <a:pt x="138985" y="233283"/>
                      </a:cubicBezTo>
                      <a:cubicBezTo>
                        <a:pt x="200898" y="223758"/>
                        <a:pt x="242808" y="164703"/>
                        <a:pt x="233283" y="102790"/>
                      </a:cubicBezTo>
                      <a:cubicBezTo>
                        <a:pt x="222805" y="40878"/>
                        <a:pt x="164703" y="-1032"/>
                        <a:pt x="102790" y="8493"/>
                      </a:cubicBezTo>
                      <a:close/>
                      <a:moveTo>
                        <a:pt x="128508" y="164703"/>
                      </a:moveTo>
                      <a:cubicBezTo>
                        <a:pt x="104695" y="168513"/>
                        <a:pt x="81835" y="152320"/>
                        <a:pt x="78025" y="128508"/>
                      </a:cubicBezTo>
                      <a:cubicBezTo>
                        <a:pt x="74215" y="104695"/>
                        <a:pt x="90408" y="81835"/>
                        <a:pt x="114220" y="78025"/>
                      </a:cubicBezTo>
                      <a:cubicBezTo>
                        <a:pt x="138033" y="74215"/>
                        <a:pt x="160893" y="90408"/>
                        <a:pt x="164703" y="114220"/>
                      </a:cubicBezTo>
                      <a:cubicBezTo>
                        <a:pt x="169465" y="138033"/>
                        <a:pt x="152320" y="160893"/>
                        <a:pt x="128508" y="164703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694D8EBE-0CD2-4AC5-A82E-189B26F6AF41}"/>
                  </a:ext>
                </a:extLst>
              </p:cNvPr>
              <p:cNvGrpSpPr/>
              <p:nvPr/>
            </p:nvGrpSpPr>
            <p:grpSpPr>
              <a:xfrm>
                <a:off x="10095620" y="4304882"/>
                <a:ext cx="1425867" cy="1034668"/>
                <a:chOff x="10095620" y="4304882"/>
                <a:chExt cx="1425867" cy="1034668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0C88230F-8F54-40A3-B776-1A5045E055D8}"/>
                    </a:ext>
                  </a:extLst>
                </p:cNvPr>
                <p:cNvSpPr/>
                <p:nvPr/>
              </p:nvSpPr>
              <p:spPr>
                <a:xfrm>
                  <a:off x="10226256" y="4304882"/>
                  <a:ext cx="1133382" cy="914017"/>
                </a:xfrm>
                <a:custGeom>
                  <a:avLst/>
                  <a:gdLst>
                    <a:gd name="connsiteX0" fmla="*/ 558641 w 590550"/>
                    <a:gd name="connsiteY0" fmla="*/ 470059 h 476250"/>
                    <a:gd name="connsiteX1" fmla="*/ 37624 w 590550"/>
                    <a:gd name="connsiteY1" fmla="*/ 470059 h 476250"/>
                    <a:gd name="connsiteX2" fmla="*/ 7144 w 590550"/>
                    <a:gd name="connsiteY2" fmla="*/ 439579 h 476250"/>
                    <a:gd name="connsiteX3" fmla="*/ 7144 w 590550"/>
                    <a:gd name="connsiteY3" fmla="*/ 98584 h 476250"/>
                    <a:gd name="connsiteX4" fmla="*/ 98584 w 590550"/>
                    <a:gd name="connsiteY4" fmla="*/ 7144 h 476250"/>
                    <a:gd name="connsiteX5" fmla="*/ 498634 w 590550"/>
                    <a:gd name="connsiteY5" fmla="*/ 7144 h 476250"/>
                    <a:gd name="connsiteX6" fmla="*/ 590074 w 590550"/>
                    <a:gd name="connsiteY6" fmla="*/ 98584 h 476250"/>
                    <a:gd name="connsiteX7" fmla="*/ 590074 w 590550"/>
                    <a:gd name="connsiteY7" fmla="*/ 440531 h 476250"/>
                    <a:gd name="connsiteX8" fmla="*/ 558641 w 590550"/>
                    <a:gd name="connsiteY8" fmla="*/ 470059 h 476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90550" h="476250">
                      <a:moveTo>
                        <a:pt x="558641" y="470059"/>
                      </a:moveTo>
                      <a:lnTo>
                        <a:pt x="37624" y="470059"/>
                      </a:lnTo>
                      <a:cubicBezTo>
                        <a:pt x="20479" y="470059"/>
                        <a:pt x="7144" y="456724"/>
                        <a:pt x="7144" y="439579"/>
                      </a:cubicBezTo>
                      <a:lnTo>
                        <a:pt x="7144" y="98584"/>
                      </a:lnTo>
                      <a:cubicBezTo>
                        <a:pt x="7144" y="48101"/>
                        <a:pt x="48101" y="7144"/>
                        <a:pt x="98584" y="7144"/>
                      </a:cubicBezTo>
                      <a:lnTo>
                        <a:pt x="498634" y="7144"/>
                      </a:lnTo>
                      <a:cubicBezTo>
                        <a:pt x="549116" y="7144"/>
                        <a:pt x="590074" y="48101"/>
                        <a:pt x="590074" y="98584"/>
                      </a:cubicBezTo>
                      <a:lnTo>
                        <a:pt x="590074" y="440531"/>
                      </a:lnTo>
                      <a:cubicBezTo>
                        <a:pt x="589121" y="456724"/>
                        <a:pt x="574834" y="470059"/>
                        <a:pt x="558641" y="470059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1E38AF57-03E9-421A-87AC-77FE97DB2F2E}"/>
                    </a:ext>
                  </a:extLst>
                </p:cNvPr>
                <p:cNvSpPr/>
                <p:nvPr/>
              </p:nvSpPr>
              <p:spPr>
                <a:xfrm>
                  <a:off x="10095620" y="5083625"/>
                  <a:ext cx="1425867" cy="255925"/>
                </a:xfrm>
                <a:custGeom>
                  <a:avLst/>
                  <a:gdLst>
                    <a:gd name="connsiteX0" fmla="*/ 711994 w 742950"/>
                    <a:gd name="connsiteY0" fmla="*/ 129064 h 133350"/>
                    <a:gd name="connsiteX1" fmla="*/ 37624 w 742950"/>
                    <a:gd name="connsiteY1" fmla="*/ 129064 h 133350"/>
                    <a:gd name="connsiteX2" fmla="*/ 7144 w 742950"/>
                    <a:gd name="connsiteY2" fmla="*/ 98584 h 133350"/>
                    <a:gd name="connsiteX3" fmla="*/ 7144 w 742950"/>
                    <a:gd name="connsiteY3" fmla="*/ 98584 h 133350"/>
                    <a:gd name="connsiteX4" fmla="*/ 98584 w 742950"/>
                    <a:gd name="connsiteY4" fmla="*/ 7144 h 133350"/>
                    <a:gd name="connsiteX5" fmla="*/ 651986 w 742950"/>
                    <a:gd name="connsiteY5" fmla="*/ 7144 h 133350"/>
                    <a:gd name="connsiteX6" fmla="*/ 743426 w 742950"/>
                    <a:gd name="connsiteY6" fmla="*/ 98584 h 133350"/>
                    <a:gd name="connsiteX7" fmla="*/ 743426 w 742950"/>
                    <a:gd name="connsiteY7" fmla="*/ 98584 h 133350"/>
                    <a:gd name="connsiteX8" fmla="*/ 711994 w 742950"/>
                    <a:gd name="connsiteY8" fmla="*/ 129064 h 133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42950" h="133350">
                      <a:moveTo>
                        <a:pt x="711994" y="129064"/>
                      </a:moveTo>
                      <a:lnTo>
                        <a:pt x="37624" y="129064"/>
                      </a:lnTo>
                      <a:cubicBezTo>
                        <a:pt x="20479" y="129064"/>
                        <a:pt x="7144" y="115729"/>
                        <a:pt x="7144" y="98584"/>
                      </a:cubicBezTo>
                      <a:lnTo>
                        <a:pt x="7144" y="98584"/>
                      </a:lnTo>
                      <a:cubicBezTo>
                        <a:pt x="7144" y="48101"/>
                        <a:pt x="48101" y="7144"/>
                        <a:pt x="98584" y="7144"/>
                      </a:cubicBezTo>
                      <a:lnTo>
                        <a:pt x="651986" y="7144"/>
                      </a:lnTo>
                      <a:cubicBezTo>
                        <a:pt x="702469" y="7144"/>
                        <a:pt x="743426" y="48101"/>
                        <a:pt x="743426" y="98584"/>
                      </a:cubicBezTo>
                      <a:lnTo>
                        <a:pt x="743426" y="98584"/>
                      </a:lnTo>
                      <a:cubicBezTo>
                        <a:pt x="742474" y="115729"/>
                        <a:pt x="729139" y="129064"/>
                        <a:pt x="711994" y="1290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D9F49DDA-D2D5-4938-839D-6B450AF51AC2}"/>
                    </a:ext>
                  </a:extLst>
                </p:cNvPr>
                <p:cNvSpPr/>
                <p:nvPr/>
              </p:nvSpPr>
              <p:spPr>
                <a:xfrm>
                  <a:off x="10701546" y="4411068"/>
                  <a:ext cx="182803" cy="182803"/>
                </a:xfrm>
                <a:custGeom>
                  <a:avLst/>
                  <a:gdLst>
                    <a:gd name="connsiteX0" fmla="*/ 94774 w 95250"/>
                    <a:gd name="connsiteY0" fmla="*/ 50959 h 95250"/>
                    <a:gd name="connsiteX1" fmla="*/ 50959 w 95250"/>
                    <a:gd name="connsiteY1" fmla="*/ 94774 h 95250"/>
                    <a:gd name="connsiteX2" fmla="*/ 7144 w 95250"/>
                    <a:gd name="connsiteY2" fmla="*/ 50959 h 95250"/>
                    <a:gd name="connsiteX3" fmla="*/ 50959 w 95250"/>
                    <a:gd name="connsiteY3" fmla="*/ 7144 h 95250"/>
                    <a:gd name="connsiteX4" fmla="*/ 94774 w 95250"/>
                    <a:gd name="connsiteY4" fmla="*/ 50959 h 95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250" h="95250">
                      <a:moveTo>
                        <a:pt x="94774" y="50959"/>
                      </a:moveTo>
                      <a:cubicBezTo>
                        <a:pt x="94774" y="74771"/>
                        <a:pt x="74771" y="94774"/>
                        <a:pt x="50959" y="94774"/>
                      </a:cubicBezTo>
                      <a:cubicBezTo>
                        <a:pt x="27146" y="94774"/>
                        <a:pt x="7144" y="74771"/>
                        <a:pt x="7144" y="50959"/>
                      </a:cubicBezTo>
                      <a:cubicBezTo>
                        <a:pt x="7144" y="27146"/>
                        <a:pt x="27146" y="7144"/>
                        <a:pt x="50959" y="7144"/>
                      </a:cubicBezTo>
                      <a:cubicBezTo>
                        <a:pt x="74771" y="7144"/>
                        <a:pt x="94774" y="27146"/>
                        <a:pt x="94774" y="5095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7FA92EF-1FB6-4B3D-9B38-3EC51BEC0D78}"/>
                </a:ext>
              </a:extLst>
            </p:cNvPr>
            <p:cNvGrpSpPr/>
            <p:nvPr/>
          </p:nvGrpSpPr>
          <p:grpSpPr>
            <a:xfrm>
              <a:off x="9839517" y="5316702"/>
              <a:ext cx="4551811" cy="712934"/>
              <a:chOff x="2716823" y="4480799"/>
              <a:chExt cx="5838092" cy="914400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77B3BBF4-B88E-4DB2-B991-9559769E9C83}"/>
                  </a:ext>
                </a:extLst>
              </p:cNvPr>
              <p:cNvGrpSpPr/>
              <p:nvPr/>
            </p:nvGrpSpPr>
            <p:grpSpPr>
              <a:xfrm>
                <a:off x="2716823" y="4480799"/>
                <a:ext cx="5838092" cy="914400"/>
                <a:chOff x="175847" y="4480799"/>
                <a:chExt cx="8801100" cy="914400"/>
              </a:xfrm>
            </p:grpSpPr>
            <p:sp>
              <p:nvSpPr>
                <p:cNvPr id="45" name="Rectangle: Rounded Corners 44">
                  <a:extLst>
                    <a:ext uri="{FF2B5EF4-FFF2-40B4-BE49-F238E27FC236}">
                      <a16:creationId xmlns:a16="http://schemas.microsoft.com/office/drawing/2014/main" id="{0D893E5A-E5C9-410C-BCFC-AF988A854FE6}"/>
                    </a:ext>
                  </a:extLst>
                </p:cNvPr>
                <p:cNvSpPr/>
                <p:nvPr/>
              </p:nvSpPr>
              <p:spPr>
                <a:xfrm>
                  <a:off x="175847" y="4480799"/>
                  <a:ext cx="8801100" cy="9144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A429F253-EDD2-4A26-81D8-233FCBB794B1}"/>
                    </a:ext>
                  </a:extLst>
                </p:cNvPr>
                <p:cNvSpPr/>
                <p:nvPr/>
              </p:nvSpPr>
              <p:spPr>
                <a:xfrm>
                  <a:off x="352032" y="4595617"/>
                  <a:ext cx="8448730" cy="684764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B82111E1-1273-46FF-8D7D-C181CD5BC22A}"/>
                  </a:ext>
                </a:extLst>
              </p:cNvPr>
              <p:cNvGrpSpPr/>
              <p:nvPr/>
            </p:nvGrpSpPr>
            <p:grpSpPr>
              <a:xfrm>
                <a:off x="2954961" y="4660680"/>
                <a:ext cx="5376674" cy="563948"/>
                <a:chOff x="3193903" y="4660680"/>
                <a:chExt cx="5376674" cy="563948"/>
              </a:xfrm>
            </p:grpSpPr>
            <p:sp>
              <p:nvSpPr>
                <p:cNvPr id="38" name="Circle: Hollow 37">
                  <a:extLst>
                    <a:ext uri="{FF2B5EF4-FFF2-40B4-BE49-F238E27FC236}">
                      <a16:creationId xmlns:a16="http://schemas.microsoft.com/office/drawing/2014/main" id="{8767790A-C20A-4ADA-A03B-2AC0DB923129}"/>
                    </a:ext>
                  </a:extLst>
                </p:cNvPr>
                <p:cNvSpPr/>
                <p:nvPr/>
              </p:nvSpPr>
              <p:spPr>
                <a:xfrm>
                  <a:off x="3193903" y="4660680"/>
                  <a:ext cx="563948" cy="563948"/>
                </a:xfrm>
                <a:prstGeom prst="donu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Circle: Hollow 38">
                  <a:extLst>
                    <a:ext uri="{FF2B5EF4-FFF2-40B4-BE49-F238E27FC236}">
                      <a16:creationId xmlns:a16="http://schemas.microsoft.com/office/drawing/2014/main" id="{BE60DE27-EBE3-4886-A086-0B89CCEC5BB9}"/>
                    </a:ext>
                  </a:extLst>
                </p:cNvPr>
                <p:cNvSpPr/>
                <p:nvPr/>
              </p:nvSpPr>
              <p:spPr>
                <a:xfrm>
                  <a:off x="3996024" y="4660680"/>
                  <a:ext cx="563948" cy="563948"/>
                </a:xfrm>
                <a:prstGeom prst="donu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Circle: Hollow 39">
                  <a:extLst>
                    <a:ext uri="{FF2B5EF4-FFF2-40B4-BE49-F238E27FC236}">
                      <a16:creationId xmlns:a16="http://schemas.microsoft.com/office/drawing/2014/main" id="{B13C2882-B5D5-4BCD-8FE5-62A02D575A7A}"/>
                    </a:ext>
                  </a:extLst>
                </p:cNvPr>
                <p:cNvSpPr/>
                <p:nvPr/>
              </p:nvSpPr>
              <p:spPr>
                <a:xfrm>
                  <a:off x="4798145" y="4660680"/>
                  <a:ext cx="563948" cy="563948"/>
                </a:xfrm>
                <a:prstGeom prst="donu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Circle: Hollow 40">
                  <a:extLst>
                    <a:ext uri="{FF2B5EF4-FFF2-40B4-BE49-F238E27FC236}">
                      <a16:creationId xmlns:a16="http://schemas.microsoft.com/office/drawing/2014/main" id="{0E8633C4-D794-43BA-8D49-393A3B9F3B39}"/>
                    </a:ext>
                  </a:extLst>
                </p:cNvPr>
                <p:cNvSpPr/>
                <p:nvPr/>
              </p:nvSpPr>
              <p:spPr>
                <a:xfrm>
                  <a:off x="5600266" y="4660680"/>
                  <a:ext cx="563948" cy="563948"/>
                </a:xfrm>
                <a:prstGeom prst="donu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Circle: Hollow 41">
                  <a:extLst>
                    <a:ext uri="{FF2B5EF4-FFF2-40B4-BE49-F238E27FC236}">
                      <a16:creationId xmlns:a16="http://schemas.microsoft.com/office/drawing/2014/main" id="{4FE73778-A767-4D22-888A-E01AB72E8565}"/>
                    </a:ext>
                  </a:extLst>
                </p:cNvPr>
                <p:cNvSpPr/>
                <p:nvPr/>
              </p:nvSpPr>
              <p:spPr>
                <a:xfrm>
                  <a:off x="6402387" y="4660680"/>
                  <a:ext cx="563948" cy="563948"/>
                </a:xfrm>
                <a:prstGeom prst="donu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Circle: Hollow 42">
                  <a:extLst>
                    <a:ext uri="{FF2B5EF4-FFF2-40B4-BE49-F238E27FC236}">
                      <a16:creationId xmlns:a16="http://schemas.microsoft.com/office/drawing/2014/main" id="{95C6D2AE-7F24-424C-9EC1-9B128F24AC4C}"/>
                    </a:ext>
                  </a:extLst>
                </p:cNvPr>
                <p:cNvSpPr/>
                <p:nvPr/>
              </p:nvSpPr>
              <p:spPr>
                <a:xfrm>
                  <a:off x="7204508" y="4660680"/>
                  <a:ext cx="563948" cy="563948"/>
                </a:xfrm>
                <a:prstGeom prst="donu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Circle: Hollow 43">
                  <a:extLst>
                    <a:ext uri="{FF2B5EF4-FFF2-40B4-BE49-F238E27FC236}">
                      <a16:creationId xmlns:a16="http://schemas.microsoft.com/office/drawing/2014/main" id="{9A9959BD-ABC6-4750-A3AE-EE95046F900B}"/>
                    </a:ext>
                  </a:extLst>
                </p:cNvPr>
                <p:cNvSpPr/>
                <p:nvPr/>
              </p:nvSpPr>
              <p:spPr>
                <a:xfrm>
                  <a:off x="8006629" y="4660680"/>
                  <a:ext cx="563948" cy="563948"/>
                </a:xfrm>
                <a:prstGeom prst="donu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pic>
        <p:nvPicPr>
          <p:cNvPr id="34" name="Picture 3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568F89-487D-4C2F-9CCA-799B33A95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" y="5849703"/>
            <a:ext cx="1063112" cy="1063112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C847E7DF-06B4-4CD1-B0E1-214E38ACF448}"/>
              </a:ext>
            </a:extLst>
          </p:cNvPr>
          <p:cNvSpPr txBox="1"/>
          <p:nvPr/>
        </p:nvSpPr>
        <p:spPr>
          <a:xfrm>
            <a:off x="662503" y="4040669"/>
            <a:ext cx="106585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cs typeface="Arial" pitchFamily="34" charset="0"/>
              </a:rPr>
              <a:t>The line follower robot project is based on light and black &amp; white color. The behavior of light thrown on black or white color decides the robot movements. White surface fully reflects the light whereas black surface absorbs the light completely.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3">
                    <a:lumMod val="60000"/>
                    <a:lumOff val="40000"/>
                  </a:schemeClr>
                </a:solidFill>
                <a:cs typeface="Arial" pitchFamily="34" charset="0"/>
              </a:rPr>
              <a:t>The line follower robot senses black line and then sends signal to motor driver. Motor driver drives the motor according to sensor output.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3">
                  <a:lumMod val="60000"/>
                  <a:lumOff val="4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532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DC365E9-E4B1-47BB-B7A1-094C3A3004A0}"/>
              </a:ext>
            </a:extLst>
          </p:cNvPr>
          <p:cNvSpPr txBox="1"/>
          <p:nvPr/>
        </p:nvSpPr>
        <p:spPr>
          <a:xfrm>
            <a:off x="5996855" y="2232772"/>
            <a:ext cx="513074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  <a:cs typeface="Arial" pitchFamily="34" charset="0"/>
              </a:rPr>
              <a:t>The wireless car is controlled via smartphone which is connected to the Bluetooth module and a Wi-Fi module.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1">
                  <a:lumMod val="40000"/>
                  <a:lumOff val="60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  <a:cs typeface="Arial" pitchFamily="34" charset="0"/>
              </a:rPr>
              <a:t>Now a days due to advancement in technology various newly designed smart homes make use of Wi-Fi enabled robot for various applications.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accent1">
                  <a:lumMod val="40000"/>
                  <a:lumOff val="60000"/>
                </a:schemeClr>
              </a:solidFill>
              <a:cs typeface="Arial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accent1">
                    <a:lumMod val="40000"/>
                    <a:lumOff val="60000"/>
                  </a:schemeClr>
                </a:solidFill>
                <a:cs typeface="Arial" pitchFamily="34" charset="0"/>
              </a:rPr>
              <a:t>Robot car controlled by Wi-Fi will make our work much easier as we can make the robot do any work, we need by just a single movement on our mobile phone on computer.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9FE0CC7-8635-41E7-80C8-2570E72C49F9}"/>
              </a:ext>
            </a:extLst>
          </p:cNvPr>
          <p:cNvSpPr txBox="1"/>
          <p:nvPr/>
        </p:nvSpPr>
        <p:spPr>
          <a:xfrm>
            <a:off x="687884" y="391110"/>
            <a:ext cx="660343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>
                <a:solidFill>
                  <a:schemeClr val="bg1">
                    <a:lumMod val="85000"/>
                  </a:schemeClr>
                </a:solidFill>
                <a:cs typeface="Arial" pitchFamily="34" charset="0"/>
              </a:rPr>
              <a:t>Wi-fi &amp; Bluetooth Control</a:t>
            </a:r>
            <a:endParaRPr lang="ko-KR" altLang="en-US" sz="3600" dirty="0">
              <a:solidFill>
                <a:schemeClr val="bg1">
                  <a:lumMod val="85000"/>
                </a:schemeClr>
              </a:solidFill>
              <a:cs typeface="Arial" pitchFamily="34" charset="0"/>
            </a:endParaRPr>
          </a:p>
        </p:txBody>
      </p:sp>
      <p:sp>
        <p:nvSpPr>
          <p:cNvPr id="58" name="Rounded Rectangle 7">
            <a:extLst>
              <a:ext uri="{FF2B5EF4-FFF2-40B4-BE49-F238E27FC236}">
                <a16:creationId xmlns:a16="http://schemas.microsoft.com/office/drawing/2014/main" id="{FA34B7C8-DD88-4DB9-81C1-560910208B70}"/>
              </a:ext>
            </a:extLst>
          </p:cNvPr>
          <p:cNvSpPr/>
          <p:nvPr/>
        </p:nvSpPr>
        <p:spPr>
          <a:xfrm>
            <a:off x="11056532" y="638660"/>
            <a:ext cx="447584" cy="942018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BA2A00A9-405E-4946-B159-1C3EC87769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" y="5849703"/>
            <a:ext cx="1063112" cy="1063112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B8F0616-6455-4BE1-A0A5-BDCB53158339}"/>
              </a:ext>
            </a:extLst>
          </p:cNvPr>
          <p:cNvSpPr/>
          <p:nvPr/>
        </p:nvSpPr>
        <p:spPr>
          <a:xfrm>
            <a:off x="11005745" y="188980"/>
            <a:ext cx="549158" cy="404260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2788485 w 3738080"/>
              <a:gd name="connsiteY5" fmla="*/ 1841061 h 2751770"/>
              <a:gd name="connsiteX6" fmla="*/ 2632248 w 3738080"/>
              <a:gd name="connsiteY6" fmla="*/ 1992174 h 2751770"/>
              <a:gd name="connsiteX7" fmla="*/ 2624294 w 3738080"/>
              <a:gd name="connsiteY7" fmla="*/ 1992174 h 2751770"/>
              <a:gd name="connsiteX8" fmla="*/ 1858846 w 3738080"/>
              <a:gd name="connsiteY8" fmla="*/ 1306247 h 2751770"/>
              <a:gd name="connsiteX9" fmla="*/ 2645621 w 3738080"/>
              <a:gd name="connsiteY9" fmla="*/ 1504218 h 2751770"/>
              <a:gd name="connsiteX10" fmla="*/ 2795575 w 3738080"/>
              <a:gd name="connsiteY10" fmla="*/ 1757331 h 2751770"/>
              <a:gd name="connsiteX11" fmla="*/ 2539052 w 3738080"/>
              <a:gd name="connsiteY11" fmla="*/ 1841672 h 2751770"/>
              <a:gd name="connsiteX12" fmla="*/ 1353947 w 3738080"/>
              <a:gd name="connsiteY12" fmla="*/ 1778974 h 2751770"/>
              <a:gd name="connsiteX13" fmla="*/ 982333 w 3738080"/>
              <a:gd name="connsiteY13" fmla="*/ 1780833 h 2751770"/>
              <a:gd name="connsiteX14" fmla="*/ 966756 w 3738080"/>
              <a:gd name="connsiteY14" fmla="*/ 1667407 h 2751770"/>
              <a:gd name="connsiteX15" fmla="*/ 1217540 w 3738080"/>
              <a:gd name="connsiteY15" fmla="*/ 1445700 h 2751770"/>
              <a:gd name="connsiteX16" fmla="*/ 1858846 w 3738080"/>
              <a:gd name="connsiteY16" fmla="*/ 1306247 h 2751770"/>
              <a:gd name="connsiteX17" fmla="*/ 1828129 w 3738080"/>
              <a:gd name="connsiteY17" fmla="*/ 650059 h 2751770"/>
              <a:gd name="connsiteX18" fmla="*/ 3108200 w 3738080"/>
              <a:gd name="connsiteY18" fmla="*/ 1008980 h 2751770"/>
              <a:gd name="connsiteX19" fmla="*/ 3258155 w 3738080"/>
              <a:gd name="connsiteY19" fmla="*/ 1319033 h 2751770"/>
              <a:gd name="connsiteX20" fmla="*/ 2937692 w 3738080"/>
              <a:gd name="connsiteY20" fmla="*/ 1304637 h 2751770"/>
              <a:gd name="connsiteX21" fmla="*/ 763561 w 3738080"/>
              <a:gd name="connsiteY21" fmla="*/ 1325535 h 2751770"/>
              <a:gd name="connsiteX22" fmla="*/ 464412 w 3738080"/>
              <a:gd name="connsiteY22" fmla="*/ 1278813 h 2751770"/>
              <a:gd name="connsiteX23" fmla="*/ 450482 w 3738080"/>
              <a:gd name="connsiteY23" fmla="*/ 1202928 h 2751770"/>
              <a:gd name="connsiteX24" fmla="*/ 622892 w 3738080"/>
              <a:gd name="connsiteY24" fmla="*/ 1008979 h 2751770"/>
              <a:gd name="connsiteX25" fmla="*/ 1828129 w 3738080"/>
              <a:gd name="connsiteY25" fmla="*/ 650059 h 2751770"/>
              <a:gd name="connsiteX26" fmla="*/ 1764313 w 3738080"/>
              <a:gd name="connsiteY26" fmla="*/ 591 h 2751770"/>
              <a:gd name="connsiteX27" fmla="*/ 3559697 w 3738080"/>
              <a:gd name="connsiteY27" fmla="*/ 547180 h 2751770"/>
              <a:gd name="connsiteX28" fmla="*/ 3709650 w 3738080"/>
              <a:gd name="connsiteY28" fmla="*/ 882310 h 2751770"/>
              <a:gd name="connsiteX29" fmla="*/ 3367875 w 3738080"/>
              <a:gd name="connsiteY29" fmla="*/ 834477 h 2751770"/>
              <a:gd name="connsiteX30" fmla="*/ 318417 w 3738080"/>
              <a:gd name="connsiteY30" fmla="*/ 884635 h 2751770"/>
              <a:gd name="connsiteX31" fmla="*/ 19267 w 3738080"/>
              <a:gd name="connsiteY31" fmla="*/ 846272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2624294 w 3738080"/>
              <a:gd name="connsiteY5" fmla="*/ 1992174 h 2751770"/>
              <a:gd name="connsiteX6" fmla="*/ 2632248 w 3738080"/>
              <a:gd name="connsiteY6" fmla="*/ 1992174 h 2751770"/>
              <a:gd name="connsiteX7" fmla="*/ 2624294 w 3738080"/>
              <a:gd name="connsiteY7" fmla="*/ 1992174 h 2751770"/>
              <a:gd name="connsiteX8" fmla="*/ 1858846 w 3738080"/>
              <a:gd name="connsiteY8" fmla="*/ 1306247 h 2751770"/>
              <a:gd name="connsiteX9" fmla="*/ 2645621 w 3738080"/>
              <a:gd name="connsiteY9" fmla="*/ 1504218 h 2751770"/>
              <a:gd name="connsiteX10" fmla="*/ 2795575 w 3738080"/>
              <a:gd name="connsiteY10" fmla="*/ 1757331 h 2751770"/>
              <a:gd name="connsiteX11" fmla="*/ 2539052 w 3738080"/>
              <a:gd name="connsiteY11" fmla="*/ 1841672 h 2751770"/>
              <a:gd name="connsiteX12" fmla="*/ 1353947 w 3738080"/>
              <a:gd name="connsiteY12" fmla="*/ 1778974 h 2751770"/>
              <a:gd name="connsiteX13" fmla="*/ 982333 w 3738080"/>
              <a:gd name="connsiteY13" fmla="*/ 1780833 h 2751770"/>
              <a:gd name="connsiteX14" fmla="*/ 966756 w 3738080"/>
              <a:gd name="connsiteY14" fmla="*/ 1667407 h 2751770"/>
              <a:gd name="connsiteX15" fmla="*/ 1217540 w 3738080"/>
              <a:gd name="connsiteY15" fmla="*/ 1445700 h 2751770"/>
              <a:gd name="connsiteX16" fmla="*/ 1858846 w 3738080"/>
              <a:gd name="connsiteY16" fmla="*/ 1306247 h 2751770"/>
              <a:gd name="connsiteX17" fmla="*/ 1828129 w 3738080"/>
              <a:gd name="connsiteY17" fmla="*/ 650059 h 2751770"/>
              <a:gd name="connsiteX18" fmla="*/ 3108200 w 3738080"/>
              <a:gd name="connsiteY18" fmla="*/ 1008980 h 2751770"/>
              <a:gd name="connsiteX19" fmla="*/ 3258155 w 3738080"/>
              <a:gd name="connsiteY19" fmla="*/ 1319033 h 2751770"/>
              <a:gd name="connsiteX20" fmla="*/ 2937692 w 3738080"/>
              <a:gd name="connsiteY20" fmla="*/ 1304637 h 2751770"/>
              <a:gd name="connsiteX21" fmla="*/ 763561 w 3738080"/>
              <a:gd name="connsiteY21" fmla="*/ 1325535 h 2751770"/>
              <a:gd name="connsiteX22" fmla="*/ 464412 w 3738080"/>
              <a:gd name="connsiteY22" fmla="*/ 1278813 h 2751770"/>
              <a:gd name="connsiteX23" fmla="*/ 450482 w 3738080"/>
              <a:gd name="connsiteY23" fmla="*/ 1202928 h 2751770"/>
              <a:gd name="connsiteX24" fmla="*/ 622892 w 3738080"/>
              <a:gd name="connsiteY24" fmla="*/ 1008979 h 2751770"/>
              <a:gd name="connsiteX25" fmla="*/ 1828129 w 3738080"/>
              <a:gd name="connsiteY25" fmla="*/ 650059 h 2751770"/>
              <a:gd name="connsiteX26" fmla="*/ 1764313 w 3738080"/>
              <a:gd name="connsiteY26" fmla="*/ 591 h 2751770"/>
              <a:gd name="connsiteX27" fmla="*/ 3559697 w 3738080"/>
              <a:gd name="connsiteY27" fmla="*/ 547180 h 2751770"/>
              <a:gd name="connsiteX28" fmla="*/ 3709650 w 3738080"/>
              <a:gd name="connsiteY28" fmla="*/ 882310 h 2751770"/>
              <a:gd name="connsiteX29" fmla="*/ 3367875 w 3738080"/>
              <a:gd name="connsiteY29" fmla="*/ 834477 h 2751770"/>
              <a:gd name="connsiteX30" fmla="*/ 318417 w 3738080"/>
              <a:gd name="connsiteY30" fmla="*/ 884635 h 2751770"/>
              <a:gd name="connsiteX31" fmla="*/ 19267 w 3738080"/>
              <a:gd name="connsiteY31" fmla="*/ 846272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kite, small, sitting, bicycle&#10;&#10;Description automatically generated">
            <a:extLst>
              <a:ext uri="{FF2B5EF4-FFF2-40B4-BE49-F238E27FC236}">
                <a16:creationId xmlns:a16="http://schemas.microsoft.com/office/drawing/2014/main" id="{CAA61640-04C3-41F5-8CBA-3AFC240AC7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16" b="98787" l="9987" r="92806">
                        <a14:foregroundMark x1="16721" y1="79984" x2="23004" y2="88528"/>
                        <a14:foregroundMark x1="45162" y1="88671" x2="45696" y2="88435"/>
                        <a14:foregroundMark x1="45696" y1="88435" x2="45703" y2="88220"/>
                        <a14:foregroundMark x1="20072" y1="81197" x2="30716" y2="85160"/>
                        <a14:foregroundMark x1="30716" y1="85160" x2="29402" y2="81682"/>
                        <a14:foregroundMark x1="66097" y1="88031" x2="65112" y2="89729"/>
                        <a14:foregroundMark x1="87319" y1="60210" x2="92871" y2="60453"/>
                        <a14:foregroundMark x1="26216" y1="18480" x2="26216" y2="18480"/>
                        <a14:foregroundMark x1="34560" y1="3356" x2="39126" y2="15245"/>
                        <a14:foregroundMark x1="39126" y1="15245" x2="39126" y2="15811"/>
                        <a14:foregroundMark x1="22470" y1="88031" x2="32392" y2="92438"/>
                        <a14:foregroundMark x1="36741" y1="88565" x2="39520" y2="86090"/>
                        <a14:foregroundMark x1="33597" y1="91365" x2="34084" y2="90931"/>
                        <a14:foregroundMark x1="59757" y1="92924" x2="79230" y2="98279"/>
                        <a14:foregroundMark x1="80580" y1="98056" x2="72898" y2="86777"/>
                        <a14:foregroundMark x1="72898" y1="86777" x2="61728" y2="87343"/>
                        <a14:foregroundMark x1="61728" y1="87343" x2="59560" y2="92924"/>
                        <a14:foregroundMark x1="38548" y1="87804" x2="42280" y2="84634"/>
                        <a14:foregroundMark x1="33377" y1="92196" x2="35635" y2="90278"/>
                        <a14:foregroundMark x1="39436" y1="88678" x2="38997" y2="89302"/>
                        <a14:foregroundMark x1="42280" y1="84634" x2="40683" y2="86905"/>
                        <a14:foregroundMark x1="39584" y1="87368" x2="41491" y2="84189"/>
                        <a14:foregroundMark x1="39892" y1="88486" x2="39520" y2="89486"/>
                        <a14:foregroundMark x1="41491" y1="84189" x2="40443" y2="87006"/>
                        <a14:foregroundMark x1="22273" y1="31662" x2="22273" y2="31662"/>
                        <a14:foregroundMark x1="20072" y1="36555" x2="20072" y2="36555"/>
                        <a14:foregroundMark x1="20072" y1="36555" x2="20072" y2="36555"/>
                        <a14:foregroundMark x1="20072" y1="36555" x2="20072" y2="36555"/>
                        <a14:foregroundMark x1="21879" y1="32632" x2="25756" y2="44885"/>
                        <a14:foregroundMark x1="25756" y1="44885" x2="28219" y2="45572"/>
                        <a14:foregroundMark x1="30782" y1="90457" x2="39323" y2="89729"/>
                        <a14:backgroundMark x1="31423" y1="91146" x2="33352" y2="91685"/>
                        <a14:backgroundMark x1="42447" y1="85703" x2="39028" y2="97048"/>
                        <a14:backgroundMark x1="39028" y1="97048" x2="28417" y2="96320"/>
                        <a14:backgroundMark x1="28417" y1="96320" x2="22470" y2="89244"/>
                        <a14:backgroundMark x1="33076" y1="93000" x2="33968" y2="93166"/>
                        <a14:backgroundMark x1="32476" y1="92888" x2="33061" y2="92997"/>
                        <a14:backgroundMark x1="24836" y1="91468" x2="30737" y2="92565"/>
                        <a14:backgroundMark x1="37635" y1="92547" x2="38732" y2="92681"/>
                        <a14:backgroundMark x1="34757" y1="92196" x2="35941" y2="92340"/>
                        <a14:backgroundMark x1="43298" y1="89244" x2="38974" y2="90462"/>
                        <a14:backgroundMark x1="23653" y1="89972" x2="28140" y2="91412"/>
                        <a14:backgroundMark x1="42083" y1="86090" x2="47832" y2="85847"/>
                        <a14:backgroundMark x1="43495" y1="85119" x2="47438" y2="86332"/>
                        <a14:backgroundMark x1="42871" y1="86818" x2="48456" y2="88031"/>
                        <a14:backgroundMark x1="43495" y1="88516" x2="43101" y2="88759"/>
                        <a14:backgroundMark x1="43693" y1="84634" x2="43693" y2="84634"/>
                        <a14:backgroundMark x1="43693" y1="84634" x2="43693" y2="83906"/>
                        <a14:backgroundMark x1="43693" y1="83906" x2="45466" y2="84149"/>
                        <a14:backgroundMark x1="46058" y1="84149" x2="46058" y2="84149"/>
                        <a14:backgroundMark x1="46058" y1="84149" x2="46058" y2="84149"/>
                        <a14:backgroundMark x1="46058" y1="84149" x2="45072" y2="84391"/>
                        <a14:backgroundMark x1="45072" y1="84391" x2="44481" y2="84391"/>
                        <a14:backgroundMark x1="44481" y1="84391" x2="48456" y2="86090"/>
                        <a14:backgroundMark x1="43101" y1="88759" x2="46452" y2="89972"/>
                        <a14:backgroundMark x1="44875" y1="89001" x2="44875" y2="89001"/>
                        <a14:backgroundMark x1="44875" y1="89001" x2="44875" y2="89001"/>
                        <a14:backgroundMark x1="45072" y1="88031" x2="45072" y2="88031"/>
                        <a14:backgroundMark x1="45072" y1="88031" x2="45072" y2="88031"/>
                        <a14:backgroundMark x1="45072" y1="89244" x2="45072" y2="89244"/>
                        <a14:backgroundMark x1="45072" y1="89244" x2="45072" y2="89244"/>
                        <a14:backgroundMark x1="86531" y1="87303" x2="82457" y2="99596"/>
                        <a14:backgroundMark x1="82457" y1="99596" x2="79566" y2="99757"/>
                        <a14:backgroundMark x1="72438" y1="99030" x2="72438" y2="99030"/>
                        <a14:backgroundMark x1="74606" y1="99757" x2="74606" y2="99757"/>
                        <a14:backgroundMark x1="78187" y1="99757" x2="78187" y2="99757"/>
                        <a14:backgroundMark x1="83739" y1="72665" x2="86859" y2="85079"/>
                        <a14:backgroundMark x1="86859" y1="85079" x2="86104" y2="75091"/>
                        <a14:backgroundMark x1="36571" y1="89261" x2="44678" y2="85847"/>
                        <a14:backgroundMark x1="29599" y1="92196" x2="32384" y2="91023"/>
                        <a14:backgroundMark x1="32786" y1="92196" x2="43233" y2="90214"/>
                        <a14:backgroundMark x1="43233" y1="90214" x2="46255" y2="93651"/>
                        <a14:backgroundMark x1="38050" y1="90541" x2="34954" y2="95107"/>
                        <a14:backgroundMark x1="74409" y1="99757" x2="95237" y2="9632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3749" y="2665888"/>
            <a:ext cx="2744682" cy="223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7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FDC365E9-E4B1-47BB-B7A1-094C3A3004A0}"/>
              </a:ext>
            </a:extLst>
          </p:cNvPr>
          <p:cNvSpPr txBox="1"/>
          <p:nvPr/>
        </p:nvSpPr>
        <p:spPr>
          <a:xfrm>
            <a:off x="6018929" y="2187948"/>
            <a:ext cx="51307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2"/>
                </a:solidFill>
                <a:cs typeface="Arial" pitchFamily="34" charset="0"/>
              </a:rPr>
              <a:t>The Raspberry Pi is a very cheap computer that runs Linux, but it also provides a set of GPIO (general purpose input/output) pins that allow you to control electronic components.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bg2"/>
              </a:solidFill>
              <a:cs typeface="Arial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2"/>
                </a:solidFill>
                <a:cs typeface="Arial" pitchFamily="34" charset="0"/>
              </a:rPr>
              <a:t>OpenCV (Open Source Computer Vision Library) is an open source computer vision and machine learning software library. It was developed so that real-time analytics of images and recognition can be done for assorted applications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9FE0CC7-8635-41E7-80C8-2570E72C49F9}"/>
              </a:ext>
            </a:extLst>
          </p:cNvPr>
          <p:cNvSpPr txBox="1"/>
          <p:nvPr/>
        </p:nvSpPr>
        <p:spPr>
          <a:xfrm>
            <a:off x="687884" y="391110"/>
            <a:ext cx="660343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85000"/>
                  </a:schemeClr>
                </a:solidFill>
                <a:cs typeface="Arial" pitchFamily="34" charset="0"/>
              </a:rPr>
              <a:t>Image &amp; Video Processing</a:t>
            </a:r>
            <a:endParaRPr lang="ko-KR" altLang="en-US" sz="3600" dirty="0">
              <a:solidFill>
                <a:schemeClr val="bg1">
                  <a:lumMod val="85000"/>
                </a:schemeClr>
              </a:solidFill>
              <a:cs typeface="Arial" pitchFamily="34" charset="0"/>
            </a:endParaRPr>
          </a:p>
        </p:txBody>
      </p:sp>
      <p:pic>
        <p:nvPicPr>
          <p:cNvPr id="27" name="Google Shape;104;p24">
            <a:extLst>
              <a:ext uri="{FF2B5EF4-FFF2-40B4-BE49-F238E27FC236}">
                <a16:creationId xmlns:a16="http://schemas.microsoft.com/office/drawing/2014/main" id="{4E272942-C9ED-4C40-AB3E-143F9C16B5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6664" t="4858" r="6220" b="5495"/>
          <a:stretch/>
        </p:blipFill>
        <p:spPr>
          <a:xfrm>
            <a:off x="10330943" y="175994"/>
            <a:ext cx="1637460" cy="1767691"/>
          </a:xfrm>
          <a:prstGeom prst="rect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B76C88C-4B48-4EE2-AE08-186C279302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" y="5849703"/>
            <a:ext cx="1063112" cy="10631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6C50DE8-0AE5-48C4-9012-7D68F91AF4A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371"/>
          <a:stretch/>
        </p:blipFill>
        <p:spPr>
          <a:xfrm>
            <a:off x="1455802" y="2717615"/>
            <a:ext cx="4001158" cy="230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85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Top Corners Rounded 2">
            <a:extLst>
              <a:ext uri="{FF2B5EF4-FFF2-40B4-BE49-F238E27FC236}">
                <a16:creationId xmlns:a16="http://schemas.microsoft.com/office/drawing/2014/main" id="{3ADC52C1-59CB-4D96-9BD2-37D33A345347}"/>
              </a:ext>
            </a:extLst>
          </p:cNvPr>
          <p:cNvSpPr/>
          <p:nvPr/>
        </p:nvSpPr>
        <p:spPr>
          <a:xfrm>
            <a:off x="4939470" y="1333144"/>
            <a:ext cx="2313062" cy="5524856"/>
          </a:xfrm>
          <a:prstGeom prst="round2SameRect">
            <a:avLst>
              <a:gd name="adj1" fmla="val 24056"/>
              <a:gd name="adj2" fmla="val 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D759741-55F5-4022-B718-ECB71BC01FA3}"/>
              </a:ext>
            </a:extLst>
          </p:cNvPr>
          <p:cNvGrpSpPr/>
          <p:nvPr/>
        </p:nvGrpSpPr>
        <p:grpSpPr>
          <a:xfrm>
            <a:off x="5128701" y="1975643"/>
            <a:ext cx="1934598" cy="3710020"/>
            <a:chOff x="5128701" y="2268749"/>
            <a:chExt cx="1934598" cy="3710020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1009D769-F8F9-4138-9636-83CE4A8ACD3B}"/>
                </a:ext>
              </a:extLst>
            </p:cNvPr>
            <p:cNvSpPr/>
            <p:nvPr/>
          </p:nvSpPr>
          <p:spPr>
            <a:xfrm>
              <a:off x="5128701" y="2268749"/>
              <a:ext cx="1934598" cy="3710020"/>
            </a:xfrm>
            <a:custGeom>
              <a:avLst/>
              <a:gdLst>
                <a:gd name="connsiteX0" fmla="*/ 3525853 w 3576119"/>
                <a:gd name="connsiteY0" fmla="*/ 2071735 h 6858000"/>
                <a:gd name="connsiteX1" fmla="*/ 3269338 w 3576119"/>
                <a:gd name="connsiteY1" fmla="*/ 1923861 h 6858000"/>
                <a:gd name="connsiteX2" fmla="*/ 3269338 w 3576119"/>
                <a:gd name="connsiteY2" fmla="*/ 948351 h 6858000"/>
                <a:gd name="connsiteX3" fmla="*/ 2320988 w 3576119"/>
                <a:gd name="connsiteY3" fmla="*/ 0 h 6858000"/>
                <a:gd name="connsiteX4" fmla="*/ 1364338 w 3576119"/>
                <a:gd name="connsiteY4" fmla="*/ 0 h 6858000"/>
                <a:gd name="connsiteX5" fmla="*/ 415988 w 3576119"/>
                <a:gd name="connsiteY5" fmla="*/ 948351 h 6858000"/>
                <a:gd name="connsiteX6" fmla="*/ 415988 w 3576119"/>
                <a:gd name="connsiteY6" fmla="*/ 1861996 h 6858000"/>
                <a:gd name="connsiteX7" fmla="*/ 51586 w 3576119"/>
                <a:gd name="connsiteY7" fmla="*/ 2071735 h 6858000"/>
                <a:gd name="connsiteX8" fmla="*/ 13863 w 3576119"/>
                <a:gd name="connsiteY8" fmla="*/ 2212818 h 6858000"/>
                <a:gd name="connsiteX9" fmla="*/ 15372 w 3576119"/>
                <a:gd name="connsiteY9" fmla="*/ 2215081 h 6858000"/>
                <a:gd name="connsiteX10" fmla="*/ 156455 w 3576119"/>
                <a:gd name="connsiteY10" fmla="*/ 2252804 h 6858000"/>
                <a:gd name="connsiteX11" fmla="*/ 415988 w 3576119"/>
                <a:gd name="connsiteY11" fmla="*/ 2102668 h 6858000"/>
                <a:gd name="connsiteX12" fmla="*/ 415988 w 3576119"/>
                <a:gd name="connsiteY12" fmla="*/ 6145794 h 6858000"/>
                <a:gd name="connsiteX13" fmla="*/ 1128194 w 3576119"/>
                <a:gd name="connsiteY13" fmla="*/ 6858000 h 6858000"/>
                <a:gd name="connsiteX14" fmla="*/ 2556378 w 3576119"/>
                <a:gd name="connsiteY14" fmla="*/ 6858000 h 6858000"/>
                <a:gd name="connsiteX15" fmla="*/ 3268584 w 3576119"/>
                <a:gd name="connsiteY15" fmla="*/ 6145794 h 6858000"/>
                <a:gd name="connsiteX16" fmla="*/ 3268584 w 3576119"/>
                <a:gd name="connsiteY16" fmla="*/ 2165287 h 6858000"/>
                <a:gd name="connsiteX17" fmla="*/ 3420984 w 3576119"/>
                <a:gd name="connsiteY17" fmla="*/ 2252804 h 6858000"/>
                <a:gd name="connsiteX18" fmla="*/ 3562067 w 3576119"/>
                <a:gd name="connsiteY18" fmla="*/ 2215081 h 6858000"/>
                <a:gd name="connsiteX19" fmla="*/ 3563576 w 3576119"/>
                <a:gd name="connsiteY19" fmla="*/ 2212818 h 6858000"/>
                <a:gd name="connsiteX20" fmla="*/ 3525853 w 3576119"/>
                <a:gd name="connsiteY20" fmla="*/ 207173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76119" h="6858000">
                  <a:moveTo>
                    <a:pt x="3525853" y="2071735"/>
                  </a:moveTo>
                  <a:lnTo>
                    <a:pt x="3269338" y="1923861"/>
                  </a:lnTo>
                  <a:lnTo>
                    <a:pt x="3269338" y="948351"/>
                  </a:lnTo>
                  <a:cubicBezTo>
                    <a:pt x="3268584" y="427022"/>
                    <a:pt x="2842317" y="0"/>
                    <a:pt x="2320988" y="0"/>
                  </a:cubicBezTo>
                  <a:lnTo>
                    <a:pt x="1364338" y="0"/>
                  </a:lnTo>
                  <a:cubicBezTo>
                    <a:pt x="843009" y="0"/>
                    <a:pt x="415988" y="427022"/>
                    <a:pt x="415988" y="948351"/>
                  </a:cubicBezTo>
                  <a:lnTo>
                    <a:pt x="415988" y="1861996"/>
                  </a:lnTo>
                  <a:lnTo>
                    <a:pt x="51586" y="2071735"/>
                  </a:lnTo>
                  <a:cubicBezTo>
                    <a:pt x="2546" y="2100404"/>
                    <a:pt x="-14806" y="2163778"/>
                    <a:pt x="13863" y="2212818"/>
                  </a:cubicBezTo>
                  <a:lnTo>
                    <a:pt x="15372" y="2215081"/>
                  </a:lnTo>
                  <a:cubicBezTo>
                    <a:pt x="44041" y="2264121"/>
                    <a:pt x="107415" y="2281473"/>
                    <a:pt x="156455" y="2252804"/>
                  </a:cubicBezTo>
                  <a:lnTo>
                    <a:pt x="415988" y="2102668"/>
                  </a:lnTo>
                  <a:lnTo>
                    <a:pt x="415988" y="6145794"/>
                  </a:lnTo>
                  <a:cubicBezTo>
                    <a:pt x="415988" y="6537357"/>
                    <a:pt x="736631" y="6858000"/>
                    <a:pt x="1128194" y="6858000"/>
                  </a:cubicBezTo>
                  <a:lnTo>
                    <a:pt x="2556378" y="6858000"/>
                  </a:lnTo>
                  <a:cubicBezTo>
                    <a:pt x="2947940" y="6858000"/>
                    <a:pt x="3268584" y="6537357"/>
                    <a:pt x="3268584" y="6145794"/>
                  </a:cubicBezTo>
                  <a:lnTo>
                    <a:pt x="3268584" y="2165287"/>
                  </a:lnTo>
                  <a:lnTo>
                    <a:pt x="3420984" y="2252804"/>
                  </a:lnTo>
                  <a:cubicBezTo>
                    <a:pt x="3470023" y="2281473"/>
                    <a:pt x="3533398" y="2264121"/>
                    <a:pt x="3562067" y="2215081"/>
                  </a:cubicBezTo>
                  <a:lnTo>
                    <a:pt x="3563576" y="2212818"/>
                  </a:lnTo>
                  <a:cubicBezTo>
                    <a:pt x="3591491" y="2163778"/>
                    <a:pt x="3574893" y="2100404"/>
                    <a:pt x="3525853" y="2071735"/>
                  </a:cubicBezTo>
                  <a:close/>
                </a:path>
              </a:pathLst>
            </a:custGeom>
            <a:solidFill>
              <a:schemeClr val="accent1"/>
            </a:solidFill>
            <a:ln w="753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DC23741-2FEB-44BE-8864-670EF9D3CA6A}"/>
                </a:ext>
              </a:extLst>
            </p:cNvPr>
            <p:cNvSpPr/>
            <p:nvPr/>
          </p:nvSpPr>
          <p:spPr>
            <a:xfrm>
              <a:off x="5393519" y="3130339"/>
              <a:ext cx="1434249" cy="2777167"/>
            </a:xfrm>
            <a:custGeom>
              <a:avLst/>
              <a:gdLst>
                <a:gd name="connsiteX0" fmla="*/ 1286500 w 1434249"/>
                <a:gd name="connsiteY0" fmla="*/ 2633339 h 2777167"/>
                <a:gd name="connsiteX1" fmla="*/ 1295070 w 1434249"/>
                <a:gd name="connsiteY1" fmla="*/ 2664358 h 2777167"/>
                <a:gd name="connsiteX2" fmla="*/ 1263236 w 1434249"/>
                <a:gd name="connsiteY2" fmla="*/ 2715376 h 2777167"/>
                <a:gd name="connsiteX3" fmla="*/ 940803 w 1434249"/>
                <a:gd name="connsiteY3" fmla="*/ 2776598 h 2777167"/>
                <a:gd name="connsiteX4" fmla="*/ 932231 w 1434249"/>
                <a:gd name="connsiteY4" fmla="*/ 2754966 h 2777167"/>
                <a:gd name="connsiteX5" fmla="*/ 972230 w 1434249"/>
                <a:gd name="connsiteY5" fmla="*/ 2734150 h 2777167"/>
                <a:gd name="connsiteX6" fmla="*/ 1239563 w 1434249"/>
                <a:gd name="connsiteY6" fmla="*/ 2652930 h 2777167"/>
                <a:gd name="connsiteX7" fmla="*/ 1286500 w 1434249"/>
                <a:gd name="connsiteY7" fmla="*/ 2633339 h 2777167"/>
                <a:gd name="connsiteX8" fmla="*/ 154719 w 1434249"/>
                <a:gd name="connsiteY8" fmla="*/ 2633339 h 2777167"/>
                <a:gd name="connsiteX9" fmla="*/ 201655 w 1434249"/>
                <a:gd name="connsiteY9" fmla="*/ 2652930 h 2777167"/>
                <a:gd name="connsiteX10" fmla="*/ 468989 w 1434249"/>
                <a:gd name="connsiteY10" fmla="*/ 2734151 h 2777167"/>
                <a:gd name="connsiteX11" fmla="*/ 508987 w 1434249"/>
                <a:gd name="connsiteY11" fmla="*/ 2755374 h 2777167"/>
                <a:gd name="connsiteX12" fmla="*/ 500416 w 1434249"/>
                <a:gd name="connsiteY12" fmla="*/ 2777006 h 2777167"/>
                <a:gd name="connsiteX13" fmla="*/ 177983 w 1434249"/>
                <a:gd name="connsiteY13" fmla="*/ 2715784 h 2777167"/>
                <a:gd name="connsiteX14" fmla="*/ 146148 w 1434249"/>
                <a:gd name="connsiteY14" fmla="*/ 2664766 h 2777167"/>
                <a:gd name="connsiteX15" fmla="*/ 154719 w 1434249"/>
                <a:gd name="connsiteY15" fmla="*/ 2633339 h 2777167"/>
                <a:gd name="connsiteX16" fmla="*/ 1202934 w 1434249"/>
                <a:gd name="connsiteY16" fmla="*/ 1778176 h 2777167"/>
                <a:gd name="connsiteX17" fmla="*/ 1212627 w 1434249"/>
                <a:gd name="connsiteY17" fmla="*/ 1792971 h 2777167"/>
                <a:gd name="connsiteX18" fmla="*/ 1260380 w 1434249"/>
                <a:gd name="connsiteY18" fmla="*/ 2049285 h 2777167"/>
                <a:gd name="connsiteX19" fmla="*/ 1265686 w 1434249"/>
                <a:gd name="connsiteY19" fmla="*/ 2131730 h 2777167"/>
                <a:gd name="connsiteX20" fmla="*/ 1217525 w 1434249"/>
                <a:gd name="connsiteY20" fmla="*/ 2215808 h 2777167"/>
                <a:gd name="connsiteX21" fmla="*/ 919988 w 1434249"/>
                <a:gd name="connsiteY21" fmla="*/ 2313762 h 2777167"/>
                <a:gd name="connsiteX22" fmla="*/ 742853 w 1434249"/>
                <a:gd name="connsiteY22" fmla="*/ 2331721 h 2777167"/>
                <a:gd name="connsiteX23" fmla="*/ 230225 w 1434249"/>
                <a:gd name="connsiteY23" fmla="*/ 2219889 h 2777167"/>
                <a:gd name="connsiteX24" fmla="*/ 171044 w 1434249"/>
                <a:gd name="connsiteY24" fmla="*/ 2106426 h 2777167"/>
                <a:gd name="connsiteX25" fmla="*/ 204104 w 1434249"/>
                <a:gd name="connsiteY25" fmla="*/ 1875009 h 2777167"/>
                <a:gd name="connsiteX26" fmla="*/ 225736 w 1434249"/>
                <a:gd name="connsiteY26" fmla="*/ 1792563 h 2777167"/>
                <a:gd name="connsiteX27" fmla="*/ 249408 w 1434249"/>
                <a:gd name="connsiteY27" fmla="*/ 1780728 h 2777167"/>
                <a:gd name="connsiteX28" fmla="*/ 607758 w 1434249"/>
                <a:gd name="connsiteY28" fmla="*/ 1855825 h 2777167"/>
                <a:gd name="connsiteX29" fmla="*/ 1186506 w 1434249"/>
                <a:gd name="connsiteY29" fmla="*/ 1782360 h 2777167"/>
                <a:gd name="connsiteX30" fmla="*/ 1202934 w 1434249"/>
                <a:gd name="connsiteY30" fmla="*/ 1778176 h 2777167"/>
                <a:gd name="connsiteX31" fmla="*/ 1431187 w 1434249"/>
                <a:gd name="connsiteY31" fmla="*/ 1040510 h 2777167"/>
                <a:gd name="connsiteX32" fmla="*/ 1434248 w 1434249"/>
                <a:gd name="connsiteY32" fmla="*/ 1054234 h 2777167"/>
                <a:gd name="connsiteX33" fmla="*/ 1424045 w 1434249"/>
                <a:gd name="connsiteY33" fmla="*/ 1352178 h 2777167"/>
                <a:gd name="connsiteX34" fmla="*/ 1410984 w 1434249"/>
                <a:gd name="connsiteY34" fmla="*/ 1539107 h 2777167"/>
                <a:gd name="connsiteX35" fmla="*/ 1379149 w 1434249"/>
                <a:gd name="connsiteY35" fmla="*/ 1774606 h 2777167"/>
                <a:gd name="connsiteX36" fmla="*/ 1353027 w 1434249"/>
                <a:gd name="connsiteY36" fmla="*/ 1962760 h 2777167"/>
                <a:gd name="connsiteX37" fmla="*/ 1344865 w 1434249"/>
                <a:gd name="connsiteY37" fmla="*/ 1960719 h 2777167"/>
                <a:gd name="connsiteX38" fmla="*/ 1313845 w 1434249"/>
                <a:gd name="connsiteY38" fmla="*/ 1692978 h 2777167"/>
                <a:gd name="connsiteX39" fmla="*/ 1302417 w 1434249"/>
                <a:gd name="connsiteY39" fmla="*/ 1492171 h 2777167"/>
                <a:gd name="connsiteX40" fmla="*/ 1294663 w 1434249"/>
                <a:gd name="connsiteY40" fmla="*/ 1282794 h 2777167"/>
                <a:gd name="connsiteX41" fmla="*/ 1292622 w 1434249"/>
                <a:gd name="connsiteY41" fmla="*/ 1128924 h 2777167"/>
                <a:gd name="connsiteX42" fmla="*/ 1304866 w 1434249"/>
                <a:gd name="connsiteY42" fmla="*/ 1106067 h 2777167"/>
                <a:gd name="connsiteX43" fmla="*/ 1417106 w 1434249"/>
                <a:gd name="connsiteY43" fmla="*/ 1043622 h 2777167"/>
                <a:gd name="connsiteX44" fmla="*/ 1431187 w 1434249"/>
                <a:gd name="connsiteY44" fmla="*/ 1040510 h 2777167"/>
                <a:gd name="connsiteX45" fmla="*/ 4930 w 1434249"/>
                <a:gd name="connsiteY45" fmla="*/ 1039132 h 2777167"/>
                <a:gd name="connsiteX46" fmla="*/ 26154 w 1434249"/>
                <a:gd name="connsiteY46" fmla="*/ 1048111 h 2777167"/>
                <a:gd name="connsiteX47" fmla="*/ 124109 w 1434249"/>
                <a:gd name="connsiteY47" fmla="*/ 1101986 h 2777167"/>
                <a:gd name="connsiteX48" fmla="*/ 142476 w 1434249"/>
                <a:gd name="connsiteY48" fmla="*/ 1132596 h 2777167"/>
                <a:gd name="connsiteX49" fmla="*/ 140435 w 1434249"/>
                <a:gd name="connsiteY49" fmla="*/ 1375850 h 2777167"/>
                <a:gd name="connsiteX50" fmla="*/ 130231 w 1434249"/>
                <a:gd name="connsiteY50" fmla="*/ 1615022 h 2777167"/>
                <a:gd name="connsiteX51" fmla="*/ 95947 w 1434249"/>
                <a:gd name="connsiteY51" fmla="*/ 1978677 h 2777167"/>
                <a:gd name="connsiteX52" fmla="*/ 89417 w 1434249"/>
                <a:gd name="connsiteY52" fmla="*/ 1947250 h 2777167"/>
                <a:gd name="connsiteX53" fmla="*/ 59214 w 1434249"/>
                <a:gd name="connsiteY53" fmla="*/ 1778279 h 2777167"/>
                <a:gd name="connsiteX54" fmla="*/ 24521 w 1434249"/>
                <a:gd name="connsiteY54" fmla="*/ 1529720 h 2777167"/>
                <a:gd name="connsiteX55" fmla="*/ 12685 w 1434249"/>
                <a:gd name="connsiteY55" fmla="*/ 1365238 h 2777167"/>
                <a:gd name="connsiteX56" fmla="*/ 1257 w 1434249"/>
                <a:gd name="connsiteY56" fmla="*/ 1062396 h 2777167"/>
                <a:gd name="connsiteX57" fmla="*/ 4930 w 1434249"/>
                <a:gd name="connsiteY57" fmla="*/ 1039132 h 2777167"/>
                <a:gd name="connsiteX58" fmla="*/ 41255 w 1434249"/>
                <a:gd name="connsiteY58" fmla="*/ 224886 h 2777167"/>
                <a:gd name="connsiteX59" fmla="*/ 143291 w 1434249"/>
                <a:gd name="connsiteY59" fmla="*/ 999133 h 2777167"/>
                <a:gd name="connsiteX60" fmla="*/ 9011 w 1434249"/>
                <a:gd name="connsiteY60" fmla="*/ 908526 h 2777167"/>
                <a:gd name="connsiteX61" fmla="*/ 849 w 1434249"/>
                <a:gd name="connsiteY61" fmla="*/ 883221 h 2777167"/>
                <a:gd name="connsiteX62" fmla="*/ 8195 w 1434249"/>
                <a:gd name="connsiteY62" fmla="*/ 500791 h 2777167"/>
                <a:gd name="connsiteX63" fmla="*/ 41255 w 1434249"/>
                <a:gd name="connsiteY63" fmla="*/ 224886 h 2777167"/>
                <a:gd name="connsiteX64" fmla="*/ 1395067 w 1434249"/>
                <a:gd name="connsiteY64" fmla="*/ 224070 h 2777167"/>
                <a:gd name="connsiteX65" fmla="*/ 1407719 w 1434249"/>
                <a:gd name="connsiteY65" fmla="*/ 281210 h 2777167"/>
                <a:gd name="connsiteX66" fmla="*/ 1427718 w 1434249"/>
                <a:gd name="connsiteY66" fmla="*/ 440386 h 2777167"/>
                <a:gd name="connsiteX67" fmla="*/ 1434249 w 1434249"/>
                <a:gd name="connsiteY67" fmla="*/ 875466 h 2777167"/>
                <a:gd name="connsiteX68" fmla="*/ 1415882 w 1434249"/>
                <a:gd name="connsiteY68" fmla="*/ 918729 h 2777167"/>
                <a:gd name="connsiteX69" fmla="*/ 1311805 w 1434249"/>
                <a:gd name="connsiteY69" fmla="*/ 988522 h 2777167"/>
                <a:gd name="connsiteX70" fmla="*/ 1293030 w 1434249"/>
                <a:gd name="connsiteY70" fmla="*/ 979543 h 2777167"/>
                <a:gd name="connsiteX71" fmla="*/ 1301602 w 1434249"/>
                <a:gd name="connsiteY71" fmla="*/ 797919 h 2777167"/>
                <a:gd name="connsiteX72" fmla="*/ 1314662 w 1434249"/>
                <a:gd name="connsiteY72" fmla="*/ 640376 h 2777167"/>
                <a:gd name="connsiteX73" fmla="*/ 1349762 w 1434249"/>
                <a:gd name="connsiteY73" fmla="*/ 387327 h 2777167"/>
                <a:gd name="connsiteX74" fmla="*/ 1395067 w 1434249"/>
                <a:gd name="connsiteY74" fmla="*/ 224070 h 2777167"/>
                <a:gd name="connsiteX75" fmla="*/ 715915 w 1434249"/>
                <a:gd name="connsiteY75" fmla="*/ 0 h 2777167"/>
                <a:gd name="connsiteX76" fmla="*/ 1198340 w 1434249"/>
                <a:gd name="connsiteY76" fmla="*/ 55507 h 2777167"/>
                <a:gd name="connsiteX77" fmla="*/ 1306907 w 1434249"/>
                <a:gd name="connsiteY77" fmla="*/ 95914 h 2777167"/>
                <a:gd name="connsiteX78" fmla="*/ 1344456 w 1434249"/>
                <a:gd name="connsiteY78" fmla="*/ 175502 h 2777167"/>
                <a:gd name="connsiteX79" fmla="*/ 1219564 w 1434249"/>
                <a:gd name="connsiteY79" fmla="*/ 500384 h 2777167"/>
                <a:gd name="connsiteX80" fmla="*/ 1145690 w 1434249"/>
                <a:gd name="connsiteY80" fmla="*/ 537117 h 2777167"/>
                <a:gd name="connsiteX81" fmla="*/ 1013860 w 1434249"/>
                <a:gd name="connsiteY81" fmla="*/ 526913 h 2777167"/>
                <a:gd name="connsiteX82" fmla="*/ 639184 w 1434249"/>
                <a:gd name="connsiteY82" fmla="*/ 516710 h 2777167"/>
                <a:gd name="connsiteX83" fmla="*/ 290222 w 1434249"/>
                <a:gd name="connsiteY83" fmla="*/ 537525 h 2777167"/>
                <a:gd name="connsiteX84" fmla="*/ 220429 w 1434249"/>
                <a:gd name="connsiteY84" fmla="*/ 502833 h 2777167"/>
                <a:gd name="connsiteX85" fmla="*/ 93088 w 1434249"/>
                <a:gd name="connsiteY85" fmla="*/ 176318 h 2777167"/>
                <a:gd name="connsiteX86" fmla="*/ 135127 w 1434249"/>
                <a:gd name="connsiteY86" fmla="*/ 95097 h 2777167"/>
                <a:gd name="connsiteX87" fmla="*/ 391441 w 1434249"/>
                <a:gd name="connsiteY87" fmla="*/ 23264 h 2777167"/>
                <a:gd name="connsiteX88" fmla="*/ 715915 w 1434249"/>
                <a:gd name="connsiteY88" fmla="*/ 0 h 2777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434249" h="2777167">
                  <a:moveTo>
                    <a:pt x="1286500" y="2633339"/>
                  </a:moveTo>
                  <a:cubicBezTo>
                    <a:pt x="1300376" y="2640277"/>
                    <a:pt x="1293846" y="2654562"/>
                    <a:pt x="1295070" y="2664358"/>
                  </a:cubicBezTo>
                  <a:cubicBezTo>
                    <a:pt x="1295070" y="2694561"/>
                    <a:pt x="1297927" y="2706397"/>
                    <a:pt x="1263236" y="2715376"/>
                  </a:cubicBezTo>
                  <a:cubicBezTo>
                    <a:pt x="1149363" y="2745579"/>
                    <a:pt x="1057939" y="2765170"/>
                    <a:pt x="940803" y="2776598"/>
                  </a:cubicBezTo>
                  <a:cubicBezTo>
                    <a:pt x="924476" y="2778230"/>
                    <a:pt x="927333" y="2767210"/>
                    <a:pt x="932231" y="2754966"/>
                  </a:cubicBezTo>
                  <a:cubicBezTo>
                    <a:pt x="940394" y="2734558"/>
                    <a:pt x="954679" y="2734967"/>
                    <a:pt x="972230" y="2734150"/>
                  </a:cubicBezTo>
                  <a:cubicBezTo>
                    <a:pt x="1083652" y="2719049"/>
                    <a:pt x="1130181" y="2705172"/>
                    <a:pt x="1239563" y="2652930"/>
                  </a:cubicBezTo>
                  <a:cubicBezTo>
                    <a:pt x="1249767" y="2647216"/>
                    <a:pt x="1273847" y="2626400"/>
                    <a:pt x="1286500" y="2633339"/>
                  </a:cubicBezTo>
                  <a:close/>
                  <a:moveTo>
                    <a:pt x="154719" y="2633339"/>
                  </a:moveTo>
                  <a:cubicBezTo>
                    <a:pt x="167779" y="2626400"/>
                    <a:pt x="191860" y="2646808"/>
                    <a:pt x="201655" y="2652930"/>
                  </a:cubicBezTo>
                  <a:cubicBezTo>
                    <a:pt x="311037" y="2705173"/>
                    <a:pt x="357158" y="2719049"/>
                    <a:pt x="468989" y="2734151"/>
                  </a:cubicBezTo>
                  <a:cubicBezTo>
                    <a:pt x="486539" y="2734967"/>
                    <a:pt x="500824" y="2734558"/>
                    <a:pt x="508987" y="2755374"/>
                  </a:cubicBezTo>
                  <a:cubicBezTo>
                    <a:pt x="513885" y="2767618"/>
                    <a:pt x="516742" y="2778638"/>
                    <a:pt x="500416" y="2777006"/>
                  </a:cubicBezTo>
                  <a:cubicBezTo>
                    <a:pt x="383279" y="2765578"/>
                    <a:pt x="291855" y="2745987"/>
                    <a:pt x="177983" y="2715784"/>
                  </a:cubicBezTo>
                  <a:cubicBezTo>
                    <a:pt x="143291" y="2706397"/>
                    <a:pt x="146148" y="2694561"/>
                    <a:pt x="146148" y="2664766"/>
                  </a:cubicBezTo>
                  <a:cubicBezTo>
                    <a:pt x="147372" y="2654562"/>
                    <a:pt x="141250" y="2640685"/>
                    <a:pt x="154719" y="2633339"/>
                  </a:cubicBezTo>
                  <a:close/>
                  <a:moveTo>
                    <a:pt x="1202934" y="1778176"/>
                  </a:moveTo>
                  <a:cubicBezTo>
                    <a:pt x="1206913" y="1779299"/>
                    <a:pt x="1209770" y="1783584"/>
                    <a:pt x="1212627" y="1792971"/>
                  </a:cubicBezTo>
                  <a:cubicBezTo>
                    <a:pt x="1237932" y="1876641"/>
                    <a:pt x="1252625" y="1962351"/>
                    <a:pt x="1260380" y="2049285"/>
                  </a:cubicBezTo>
                  <a:cubicBezTo>
                    <a:pt x="1262829" y="2076631"/>
                    <a:pt x="1264869" y="2103977"/>
                    <a:pt x="1265686" y="2131730"/>
                  </a:cubicBezTo>
                  <a:cubicBezTo>
                    <a:pt x="1266910" y="2169280"/>
                    <a:pt x="1247727" y="2199890"/>
                    <a:pt x="1217525" y="2215808"/>
                  </a:cubicBezTo>
                  <a:cubicBezTo>
                    <a:pt x="1123652" y="2264377"/>
                    <a:pt x="1023657" y="2294580"/>
                    <a:pt x="919988" y="2313762"/>
                  </a:cubicBezTo>
                  <a:cubicBezTo>
                    <a:pt x="854277" y="2326007"/>
                    <a:pt x="787749" y="2334986"/>
                    <a:pt x="742853" y="2331721"/>
                  </a:cubicBezTo>
                  <a:cubicBezTo>
                    <a:pt x="548169" y="2331721"/>
                    <a:pt x="384912" y="2294988"/>
                    <a:pt x="230225" y="2219889"/>
                  </a:cubicBezTo>
                  <a:cubicBezTo>
                    <a:pt x="182880" y="2197033"/>
                    <a:pt x="164922" y="2159484"/>
                    <a:pt x="171044" y="2106426"/>
                  </a:cubicBezTo>
                  <a:cubicBezTo>
                    <a:pt x="180024" y="2028878"/>
                    <a:pt x="187778" y="1951331"/>
                    <a:pt x="204104" y="1875009"/>
                  </a:cubicBezTo>
                  <a:cubicBezTo>
                    <a:pt x="209818" y="1847255"/>
                    <a:pt x="218797" y="1820317"/>
                    <a:pt x="225736" y="1792563"/>
                  </a:cubicBezTo>
                  <a:cubicBezTo>
                    <a:pt x="229001" y="1778279"/>
                    <a:pt x="236347" y="1774605"/>
                    <a:pt x="249408" y="1780728"/>
                  </a:cubicBezTo>
                  <a:cubicBezTo>
                    <a:pt x="363280" y="1833378"/>
                    <a:pt x="484091" y="1844397"/>
                    <a:pt x="607758" y="1855825"/>
                  </a:cubicBezTo>
                  <a:cubicBezTo>
                    <a:pt x="807340" y="1874600"/>
                    <a:pt x="1001209" y="1861131"/>
                    <a:pt x="1186506" y="1782360"/>
                  </a:cubicBezTo>
                  <a:cubicBezTo>
                    <a:pt x="1193852" y="1779095"/>
                    <a:pt x="1198954" y="1777054"/>
                    <a:pt x="1202934" y="1778176"/>
                  </a:cubicBezTo>
                  <a:close/>
                  <a:moveTo>
                    <a:pt x="1431187" y="1040510"/>
                  </a:moveTo>
                  <a:cubicBezTo>
                    <a:pt x="1433534" y="1042703"/>
                    <a:pt x="1434044" y="1047703"/>
                    <a:pt x="1434248" y="1054234"/>
                  </a:cubicBezTo>
                  <a:cubicBezTo>
                    <a:pt x="1434248" y="1156269"/>
                    <a:pt x="1430983" y="1250142"/>
                    <a:pt x="1424045" y="1352178"/>
                  </a:cubicBezTo>
                  <a:cubicBezTo>
                    <a:pt x="1419963" y="1414624"/>
                    <a:pt x="1416290" y="1477069"/>
                    <a:pt x="1410984" y="1539107"/>
                  </a:cubicBezTo>
                  <a:cubicBezTo>
                    <a:pt x="1404454" y="1617879"/>
                    <a:pt x="1388128" y="1696242"/>
                    <a:pt x="1379149" y="1774606"/>
                  </a:cubicBezTo>
                  <a:cubicBezTo>
                    <a:pt x="1371802" y="1837460"/>
                    <a:pt x="1362007" y="1900314"/>
                    <a:pt x="1353027" y="1962760"/>
                  </a:cubicBezTo>
                  <a:cubicBezTo>
                    <a:pt x="1351395" y="1973371"/>
                    <a:pt x="1348538" y="1942761"/>
                    <a:pt x="1344865" y="1960719"/>
                  </a:cubicBezTo>
                  <a:cubicBezTo>
                    <a:pt x="1330171" y="1852969"/>
                    <a:pt x="1319968" y="1793789"/>
                    <a:pt x="1313845" y="1692978"/>
                  </a:cubicBezTo>
                  <a:cubicBezTo>
                    <a:pt x="1310172" y="1626042"/>
                    <a:pt x="1308132" y="1558698"/>
                    <a:pt x="1302417" y="1492171"/>
                  </a:cubicBezTo>
                  <a:cubicBezTo>
                    <a:pt x="1295887" y="1419930"/>
                    <a:pt x="1302009" y="1355443"/>
                    <a:pt x="1294663" y="1282794"/>
                  </a:cubicBezTo>
                  <a:cubicBezTo>
                    <a:pt x="1289765" y="1231776"/>
                    <a:pt x="1293030" y="1180349"/>
                    <a:pt x="1292622" y="1128924"/>
                  </a:cubicBezTo>
                  <a:cubicBezTo>
                    <a:pt x="1292622" y="1118720"/>
                    <a:pt x="1295479" y="1111373"/>
                    <a:pt x="1304866" y="1106067"/>
                  </a:cubicBezTo>
                  <a:cubicBezTo>
                    <a:pt x="1339967" y="1085661"/>
                    <a:pt x="1382822" y="1064845"/>
                    <a:pt x="1417106" y="1043622"/>
                  </a:cubicBezTo>
                  <a:cubicBezTo>
                    <a:pt x="1424657" y="1038928"/>
                    <a:pt x="1428840" y="1038316"/>
                    <a:pt x="1431187" y="1040510"/>
                  </a:cubicBezTo>
                  <a:close/>
                  <a:moveTo>
                    <a:pt x="4930" y="1039132"/>
                  </a:moveTo>
                  <a:cubicBezTo>
                    <a:pt x="13094" y="1034234"/>
                    <a:pt x="19624" y="1044438"/>
                    <a:pt x="26154" y="1048111"/>
                  </a:cubicBezTo>
                  <a:cubicBezTo>
                    <a:pt x="56357" y="1065661"/>
                    <a:pt x="93906" y="1084435"/>
                    <a:pt x="124109" y="1101986"/>
                  </a:cubicBezTo>
                  <a:cubicBezTo>
                    <a:pt x="136762" y="1108924"/>
                    <a:pt x="142476" y="1117495"/>
                    <a:pt x="142476" y="1132596"/>
                  </a:cubicBezTo>
                  <a:cubicBezTo>
                    <a:pt x="141659" y="1216266"/>
                    <a:pt x="144925" y="1292180"/>
                    <a:pt x="140435" y="1375850"/>
                  </a:cubicBezTo>
                  <a:cubicBezTo>
                    <a:pt x="136762" y="1455438"/>
                    <a:pt x="135945" y="1535434"/>
                    <a:pt x="130231" y="1615022"/>
                  </a:cubicBezTo>
                  <a:cubicBezTo>
                    <a:pt x="121660" y="1736240"/>
                    <a:pt x="113089" y="1857867"/>
                    <a:pt x="95947" y="1978677"/>
                  </a:cubicBezTo>
                  <a:cubicBezTo>
                    <a:pt x="95947" y="1980310"/>
                    <a:pt x="93906" y="1940720"/>
                    <a:pt x="89417" y="1947250"/>
                  </a:cubicBezTo>
                  <a:cubicBezTo>
                    <a:pt x="75540" y="1875009"/>
                    <a:pt x="66969" y="1847255"/>
                    <a:pt x="59214" y="1778279"/>
                  </a:cubicBezTo>
                  <a:cubicBezTo>
                    <a:pt x="49827" y="1695426"/>
                    <a:pt x="32276" y="1612573"/>
                    <a:pt x="24521" y="1529720"/>
                  </a:cubicBezTo>
                  <a:cubicBezTo>
                    <a:pt x="19624" y="1475028"/>
                    <a:pt x="15134" y="1420337"/>
                    <a:pt x="12685" y="1365238"/>
                  </a:cubicBezTo>
                  <a:cubicBezTo>
                    <a:pt x="7788" y="1261570"/>
                    <a:pt x="4930" y="1166064"/>
                    <a:pt x="1257" y="1062396"/>
                  </a:cubicBezTo>
                  <a:cubicBezTo>
                    <a:pt x="849" y="1054641"/>
                    <a:pt x="-2824" y="1044029"/>
                    <a:pt x="4930" y="1039132"/>
                  </a:cubicBezTo>
                  <a:close/>
                  <a:moveTo>
                    <a:pt x="41255" y="224886"/>
                  </a:moveTo>
                  <a:cubicBezTo>
                    <a:pt x="120027" y="484057"/>
                    <a:pt x="137168" y="722412"/>
                    <a:pt x="143291" y="999133"/>
                  </a:cubicBezTo>
                  <a:cubicBezTo>
                    <a:pt x="97171" y="966074"/>
                    <a:pt x="49010" y="937504"/>
                    <a:pt x="9011" y="908526"/>
                  </a:cubicBezTo>
                  <a:cubicBezTo>
                    <a:pt x="441" y="901995"/>
                    <a:pt x="1257" y="892608"/>
                    <a:pt x="849" y="883221"/>
                  </a:cubicBezTo>
                  <a:cubicBezTo>
                    <a:pt x="-2416" y="751391"/>
                    <a:pt x="4522" y="632212"/>
                    <a:pt x="8195" y="500791"/>
                  </a:cubicBezTo>
                  <a:cubicBezTo>
                    <a:pt x="11053" y="403244"/>
                    <a:pt x="23296" y="321616"/>
                    <a:pt x="41255" y="224886"/>
                  </a:cubicBezTo>
                  <a:close/>
                  <a:moveTo>
                    <a:pt x="1395067" y="224070"/>
                  </a:moveTo>
                  <a:cubicBezTo>
                    <a:pt x="1408128" y="251416"/>
                    <a:pt x="1404862" y="259170"/>
                    <a:pt x="1407719" y="281210"/>
                  </a:cubicBezTo>
                  <a:cubicBezTo>
                    <a:pt x="1414249" y="333860"/>
                    <a:pt x="1425270" y="387327"/>
                    <a:pt x="1427718" y="440386"/>
                  </a:cubicBezTo>
                  <a:cubicBezTo>
                    <a:pt x="1434657" y="589358"/>
                    <a:pt x="1433841" y="726086"/>
                    <a:pt x="1434249" y="875466"/>
                  </a:cubicBezTo>
                  <a:cubicBezTo>
                    <a:pt x="1434249" y="893425"/>
                    <a:pt x="1430984" y="907710"/>
                    <a:pt x="1415882" y="918729"/>
                  </a:cubicBezTo>
                  <a:cubicBezTo>
                    <a:pt x="1383639" y="941586"/>
                    <a:pt x="1343640" y="964850"/>
                    <a:pt x="1311805" y="988522"/>
                  </a:cubicBezTo>
                  <a:cubicBezTo>
                    <a:pt x="1299153" y="997910"/>
                    <a:pt x="1290581" y="997501"/>
                    <a:pt x="1293030" y="979543"/>
                  </a:cubicBezTo>
                  <a:cubicBezTo>
                    <a:pt x="1301602" y="919138"/>
                    <a:pt x="1296296" y="858324"/>
                    <a:pt x="1301602" y="797919"/>
                  </a:cubicBezTo>
                  <a:cubicBezTo>
                    <a:pt x="1306499" y="741187"/>
                    <a:pt x="1309356" y="696699"/>
                    <a:pt x="1314662" y="640376"/>
                  </a:cubicBezTo>
                  <a:cubicBezTo>
                    <a:pt x="1322825" y="555482"/>
                    <a:pt x="1333437" y="470997"/>
                    <a:pt x="1349762" y="387327"/>
                  </a:cubicBezTo>
                  <a:cubicBezTo>
                    <a:pt x="1361191" y="328555"/>
                    <a:pt x="1375476" y="287332"/>
                    <a:pt x="1395067" y="224070"/>
                  </a:cubicBezTo>
                  <a:close/>
                  <a:moveTo>
                    <a:pt x="715915" y="0"/>
                  </a:moveTo>
                  <a:cubicBezTo>
                    <a:pt x="881621" y="6530"/>
                    <a:pt x="1042022" y="11428"/>
                    <a:pt x="1198340" y="55507"/>
                  </a:cubicBezTo>
                  <a:cubicBezTo>
                    <a:pt x="1235889" y="66119"/>
                    <a:pt x="1272214" y="78363"/>
                    <a:pt x="1306907" y="95914"/>
                  </a:cubicBezTo>
                  <a:cubicBezTo>
                    <a:pt x="1340374" y="113056"/>
                    <a:pt x="1350170" y="137544"/>
                    <a:pt x="1344456" y="175502"/>
                  </a:cubicBezTo>
                  <a:cubicBezTo>
                    <a:pt x="1327313" y="286108"/>
                    <a:pt x="1282418" y="408960"/>
                    <a:pt x="1219564" y="500384"/>
                  </a:cubicBezTo>
                  <a:cubicBezTo>
                    <a:pt x="1200789" y="527730"/>
                    <a:pt x="1175892" y="539158"/>
                    <a:pt x="1145690" y="537117"/>
                  </a:cubicBezTo>
                  <a:cubicBezTo>
                    <a:pt x="1101611" y="533852"/>
                    <a:pt x="1057939" y="529362"/>
                    <a:pt x="1013860" y="526913"/>
                  </a:cubicBezTo>
                  <a:cubicBezTo>
                    <a:pt x="888967" y="519975"/>
                    <a:pt x="764076" y="511404"/>
                    <a:pt x="639184" y="516710"/>
                  </a:cubicBezTo>
                  <a:cubicBezTo>
                    <a:pt x="522863" y="522016"/>
                    <a:pt x="406134" y="522832"/>
                    <a:pt x="290222" y="537525"/>
                  </a:cubicBezTo>
                  <a:cubicBezTo>
                    <a:pt x="261244" y="541199"/>
                    <a:pt x="237571" y="526506"/>
                    <a:pt x="220429" y="502833"/>
                  </a:cubicBezTo>
                  <a:cubicBezTo>
                    <a:pt x="154718" y="412225"/>
                    <a:pt x="111455" y="287333"/>
                    <a:pt x="93088" y="176318"/>
                  </a:cubicBezTo>
                  <a:cubicBezTo>
                    <a:pt x="86966" y="139177"/>
                    <a:pt x="100435" y="112648"/>
                    <a:pt x="135127" y="95097"/>
                  </a:cubicBezTo>
                  <a:cubicBezTo>
                    <a:pt x="215939" y="54691"/>
                    <a:pt x="303282" y="36733"/>
                    <a:pt x="391441" y="23264"/>
                  </a:cubicBezTo>
                  <a:cubicBezTo>
                    <a:pt x="500415" y="6530"/>
                    <a:pt x="611022" y="5306"/>
                    <a:pt x="715915" y="0"/>
                  </a:cubicBezTo>
                  <a:close/>
                </a:path>
              </a:pathLst>
            </a:custGeom>
            <a:solidFill>
              <a:schemeClr val="bg1"/>
            </a:solidFill>
            <a:ln w="753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F0D56D0-A692-4E9C-91A1-66EB2CF7BF9C}"/>
              </a:ext>
            </a:extLst>
          </p:cNvPr>
          <p:cNvSpPr/>
          <p:nvPr/>
        </p:nvSpPr>
        <p:spPr>
          <a:xfrm>
            <a:off x="7925082" y="2444644"/>
            <a:ext cx="317585" cy="501779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8853C9C-65B4-4732-BCD6-AD8EF421077E}"/>
              </a:ext>
            </a:extLst>
          </p:cNvPr>
          <p:cNvGrpSpPr/>
          <p:nvPr/>
        </p:nvGrpSpPr>
        <p:grpSpPr>
          <a:xfrm>
            <a:off x="8538896" y="2222424"/>
            <a:ext cx="3046352" cy="735069"/>
            <a:chOff x="2113657" y="4283314"/>
            <a:chExt cx="3647460" cy="73506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B1F5CC0-82B6-42F6-843E-261B6B599197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Can be able to control the car with Wi/-fi and Bluetooth from phone.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36A9ABE-DDA4-4752-801C-37B639C929D9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Wi-Fi &amp; Bluetooth Control</a:t>
              </a:r>
              <a:endParaRPr lang="ko-KR" alt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9CBD197-1431-4287-BDE5-A57A1C4B988A}"/>
              </a:ext>
            </a:extLst>
          </p:cNvPr>
          <p:cNvGrpSpPr/>
          <p:nvPr/>
        </p:nvGrpSpPr>
        <p:grpSpPr>
          <a:xfrm>
            <a:off x="8538891" y="3642516"/>
            <a:ext cx="3046351" cy="950513"/>
            <a:chOff x="2113658" y="4283314"/>
            <a:chExt cx="3647459" cy="95051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FD0258A-AA0C-4788-B090-CEA42BD31AB1}"/>
                </a:ext>
              </a:extLst>
            </p:cNvPr>
            <p:cNvSpPr txBox="1"/>
            <p:nvPr/>
          </p:nvSpPr>
          <p:spPr>
            <a:xfrm>
              <a:off x="2113662" y="4495163"/>
              <a:ext cx="3647455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Installed camera can detect the real time traffic signal and can identify the cars, peoples on the road.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691C3B9-E49C-4F86-B49C-61B01305BA4E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Video Processing – Raspberry Pi</a:t>
              </a:r>
              <a:endParaRPr lang="ko-KR" alt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42CA898-076B-4587-8F31-CFF6D37C0ADA}"/>
              </a:ext>
            </a:extLst>
          </p:cNvPr>
          <p:cNvGrpSpPr/>
          <p:nvPr/>
        </p:nvGrpSpPr>
        <p:grpSpPr>
          <a:xfrm>
            <a:off x="8538893" y="4986627"/>
            <a:ext cx="3046352" cy="1165956"/>
            <a:chOff x="2113657" y="4283314"/>
            <a:chExt cx="3647460" cy="116595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C27BCAD-57A2-42AC-979D-E55FDA61A012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The car can be used as security vehicle to take pictures and those can be accessible directly from your own computer.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AC94CF7-7F32-45FA-9505-126341C56203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Image Processing – Raspberry Pi</a:t>
              </a:r>
              <a:endParaRPr lang="ko-KR" alt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9" name="Oval 21">
            <a:extLst>
              <a:ext uri="{FF2B5EF4-FFF2-40B4-BE49-F238E27FC236}">
                <a16:creationId xmlns:a16="http://schemas.microsoft.com/office/drawing/2014/main" id="{14674B9F-A6F7-41D9-9CD2-ADB722D0899D}"/>
              </a:ext>
            </a:extLst>
          </p:cNvPr>
          <p:cNvSpPr>
            <a:spLocks noChangeAspect="1"/>
          </p:cNvSpPr>
          <p:nvPr/>
        </p:nvSpPr>
        <p:spPr>
          <a:xfrm>
            <a:off x="3987308" y="2349394"/>
            <a:ext cx="508952" cy="51320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ko-KR" altLang="en-US" sz="2701"/>
          </a:p>
        </p:txBody>
      </p:sp>
      <p:sp>
        <p:nvSpPr>
          <p:cNvPr id="20" name="Rounded Rectangle 27">
            <a:extLst>
              <a:ext uri="{FF2B5EF4-FFF2-40B4-BE49-F238E27FC236}">
                <a16:creationId xmlns:a16="http://schemas.microsoft.com/office/drawing/2014/main" id="{557FD289-ADC1-434E-BEDD-CD84DECD29C0}"/>
              </a:ext>
            </a:extLst>
          </p:cNvPr>
          <p:cNvSpPr/>
          <p:nvPr/>
        </p:nvSpPr>
        <p:spPr>
          <a:xfrm>
            <a:off x="7852702" y="5179426"/>
            <a:ext cx="501900" cy="323165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ko-KR" altLang="en-US" sz="2701"/>
          </a:p>
        </p:txBody>
      </p:sp>
      <p:sp>
        <p:nvSpPr>
          <p:cNvPr id="21" name="Rounded Rectangle 7">
            <a:extLst>
              <a:ext uri="{FF2B5EF4-FFF2-40B4-BE49-F238E27FC236}">
                <a16:creationId xmlns:a16="http://schemas.microsoft.com/office/drawing/2014/main" id="{19EC62D7-9165-4E25-866D-C1557EFBB5A6}"/>
              </a:ext>
            </a:extLst>
          </p:cNvPr>
          <p:cNvSpPr/>
          <p:nvPr/>
        </p:nvSpPr>
        <p:spPr>
          <a:xfrm>
            <a:off x="7867932" y="3768195"/>
            <a:ext cx="501900" cy="44739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ko-KR" altLang="en-US" sz="2701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7BCB261-7182-47A0-93F7-E727EBD0C7B3}"/>
              </a:ext>
            </a:extLst>
          </p:cNvPr>
          <p:cNvGrpSpPr/>
          <p:nvPr/>
        </p:nvGrpSpPr>
        <p:grpSpPr>
          <a:xfrm>
            <a:off x="606751" y="2183445"/>
            <a:ext cx="3046353" cy="1165956"/>
            <a:chOff x="2113657" y="4283314"/>
            <a:chExt cx="3647460" cy="116595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56B45D3-E966-4847-9C42-4246EBCA537F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The obstacle avoidance robotics is used for detecting obstacles and avoiding the collision. This is an autonomous robot.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.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5DBFEDD-40A3-4B1F-AB64-A1C7DFAF9713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Obstacle Avoidance</a:t>
              </a:r>
              <a:endParaRPr lang="ko-KR" alt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721617D-9919-4012-9E92-DE60F53FAD0C}"/>
              </a:ext>
            </a:extLst>
          </p:cNvPr>
          <p:cNvGrpSpPr/>
          <p:nvPr/>
        </p:nvGrpSpPr>
        <p:grpSpPr>
          <a:xfrm>
            <a:off x="606751" y="3604526"/>
            <a:ext cx="3046353" cy="1196734"/>
            <a:chOff x="2113657" y="4283314"/>
            <a:chExt cx="3647460" cy="119673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FD8D8B2-8B2E-4E47-97AB-6DF3BC8AD804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The robotic arm is used for multiple industrial applications. </a:t>
              </a:r>
              <a:r>
                <a:rPr lang="en-US" altLang="ko-KR" sz="16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Also</a:t>
              </a:r>
              <a:r>
                <a: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Can be use in various method such as to create a line, hold some object.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.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D379FFC-8245-4C94-A0E1-3F68ECE10940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Robotic Arm with Gripper</a:t>
              </a:r>
              <a:endParaRPr lang="ko-KR" alt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A00DC88-379A-45EB-806B-57D03443E23D}"/>
              </a:ext>
            </a:extLst>
          </p:cNvPr>
          <p:cNvGrpSpPr/>
          <p:nvPr/>
        </p:nvGrpSpPr>
        <p:grpSpPr>
          <a:xfrm>
            <a:off x="589729" y="4960746"/>
            <a:ext cx="3046353" cy="950513"/>
            <a:chOff x="2113657" y="4283314"/>
            <a:chExt cx="3647460" cy="95051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69D39D2-3514-4DE3-86CE-301FBF748458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4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Can be use in Industry sector, shopping mall, health car and can be used in long distance.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.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D1CDC86-0D75-4D4D-AD38-3D0C20EDF1F8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Line Follower</a:t>
              </a:r>
              <a:endParaRPr lang="ko-KR" altLang="en-US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83B061F-DC80-4165-A6CF-5DB3470E1BA1}"/>
              </a:ext>
            </a:extLst>
          </p:cNvPr>
          <p:cNvSpPr txBox="1"/>
          <p:nvPr/>
        </p:nvSpPr>
        <p:spPr>
          <a:xfrm>
            <a:off x="4989256" y="6066308"/>
            <a:ext cx="2313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Autonomous Car</a:t>
            </a:r>
            <a:endParaRPr lang="ko-KR" alt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CA3298-033B-4080-89A3-B7184899AC25}"/>
              </a:ext>
            </a:extLst>
          </p:cNvPr>
          <p:cNvSpPr txBox="1"/>
          <p:nvPr/>
        </p:nvSpPr>
        <p:spPr>
          <a:xfrm>
            <a:off x="606751" y="422360"/>
            <a:ext cx="660343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600" dirty="0">
                <a:solidFill>
                  <a:schemeClr val="bg1">
                    <a:lumMod val="85000"/>
                  </a:schemeClr>
                </a:solidFill>
                <a:cs typeface="Arial" pitchFamily="34" charset="0"/>
              </a:rPr>
              <a:t>Automation Solutions</a:t>
            </a:r>
            <a:endParaRPr lang="ko-KR" altLang="en-US" sz="3600" dirty="0">
              <a:solidFill>
                <a:schemeClr val="bg1">
                  <a:lumMod val="85000"/>
                </a:schemeClr>
              </a:solidFill>
              <a:cs typeface="Arial" pitchFamily="34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A190664-BDBC-4D00-BCDC-22AE757CD021}"/>
              </a:ext>
            </a:extLst>
          </p:cNvPr>
          <p:cNvGrpSpPr/>
          <p:nvPr/>
        </p:nvGrpSpPr>
        <p:grpSpPr>
          <a:xfrm>
            <a:off x="3908470" y="3755841"/>
            <a:ext cx="655932" cy="592164"/>
            <a:chOff x="2939995" y="933055"/>
            <a:chExt cx="3043588" cy="2474019"/>
          </a:xfrm>
          <a:solidFill>
            <a:schemeClr val="accent5">
              <a:lumMod val="60000"/>
              <a:lumOff val="40000"/>
            </a:schemeClr>
          </a:solidFill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B5FC168C-4EC1-45D1-A616-F4047B3392B3}"/>
                </a:ext>
              </a:extLst>
            </p:cNvPr>
            <p:cNvGrpSpPr/>
            <p:nvPr/>
          </p:nvGrpSpPr>
          <p:grpSpPr>
            <a:xfrm rot="3017773">
              <a:off x="5584718" y="1817122"/>
              <a:ext cx="469873" cy="327856"/>
              <a:chOff x="5405974" y="1533288"/>
              <a:chExt cx="608646" cy="424685"/>
            </a:xfrm>
            <a:grpFill/>
          </p:grpSpPr>
          <p:sp>
            <p:nvSpPr>
              <p:cNvPr id="68" name="Trapezoid 67">
                <a:extLst>
                  <a:ext uri="{FF2B5EF4-FFF2-40B4-BE49-F238E27FC236}">
                    <a16:creationId xmlns:a16="http://schemas.microsoft.com/office/drawing/2014/main" id="{26F0E216-D809-4CA5-9EDF-1C30BB7AF813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Trapezoid 68">
                <a:extLst>
                  <a:ext uri="{FF2B5EF4-FFF2-40B4-BE49-F238E27FC236}">
                    <a16:creationId xmlns:a16="http://schemas.microsoft.com/office/drawing/2014/main" id="{1EDFD53C-C06D-4DE5-AFA5-3346E821D75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rapezoid 69">
                <a:extLst>
                  <a:ext uri="{FF2B5EF4-FFF2-40B4-BE49-F238E27FC236}">
                    <a16:creationId xmlns:a16="http://schemas.microsoft.com/office/drawing/2014/main" id="{D7130A9F-7951-4A58-A17F-C075870E2036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0E33DB78-09C1-4B79-95BF-60AB2FE92376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71">
                <a:extLst>
                  <a:ext uri="{FF2B5EF4-FFF2-40B4-BE49-F238E27FC236}">
                    <a16:creationId xmlns:a16="http://schemas.microsoft.com/office/drawing/2014/main" id="{085C8448-4CCE-481F-B942-8C318EB80C37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890F3D8-7E5B-41E7-8FAC-075B04791CEE}"/>
                </a:ext>
              </a:extLst>
            </p:cNvPr>
            <p:cNvGrpSpPr/>
            <p:nvPr/>
          </p:nvGrpSpPr>
          <p:grpSpPr>
            <a:xfrm rot="18490567" flipH="1">
              <a:off x="5363387" y="1800598"/>
              <a:ext cx="471722" cy="328072"/>
              <a:chOff x="5405974" y="1533288"/>
              <a:chExt cx="611040" cy="424965"/>
            </a:xfrm>
            <a:grpFill/>
          </p:grpSpPr>
          <p:sp>
            <p:nvSpPr>
              <p:cNvPr id="63" name="Trapezoid 62">
                <a:extLst>
                  <a:ext uri="{FF2B5EF4-FFF2-40B4-BE49-F238E27FC236}">
                    <a16:creationId xmlns:a16="http://schemas.microsoft.com/office/drawing/2014/main" id="{70B8468A-3084-4C9A-95DA-7002E2CC3748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Trapezoid 63">
                <a:extLst>
                  <a:ext uri="{FF2B5EF4-FFF2-40B4-BE49-F238E27FC236}">
                    <a16:creationId xmlns:a16="http://schemas.microsoft.com/office/drawing/2014/main" id="{023455E9-81AB-4281-8FFF-22FFFA89EA90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Trapezoid 64">
                <a:extLst>
                  <a:ext uri="{FF2B5EF4-FFF2-40B4-BE49-F238E27FC236}">
                    <a16:creationId xmlns:a16="http://schemas.microsoft.com/office/drawing/2014/main" id="{347407BA-CBC5-42F3-865F-B627314DD85F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rapezoid 65">
                <a:extLst>
                  <a:ext uri="{FF2B5EF4-FFF2-40B4-BE49-F238E27FC236}">
                    <a16:creationId xmlns:a16="http://schemas.microsoft.com/office/drawing/2014/main" id="{93A41A87-78E7-4737-999E-E57469FFA48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Trapezoid 66">
                <a:extLst>
                  <a:ext uri="{FF2B5EF4-FFF2-40B4-BE49-F238E27FC236}">
                    <a16:creationId xmlns:a16="http://schemas.microsoft.com/office/drawing/2014/main" id="{0E9ED017-4BBA-480B-BDFD-BE5D9F1E03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4AC6CD18-F200-451F-86FB-0924A61FC1CC}"/>
                </a:ext>
              </a:extLst>
            </p:cNvPr>
            <p:cNvGrpSpPr/>
            <p:nvPr/>
          </p:nvGrpSpPr>
          <p:grpSpPr>
            <a:xfrm>
              <a:off x="2939995" y="933055"/>
              <a:ext cx="2881564" cy="2474019"/>
              <a:chOff x="2939995" y="732089"/>
              <a:chExt cx="2881564" cy="2474019"/>
            </a:xfrm>
            <a:grpFill/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B869B9B1-6CEC-4422-865F-60EA5AB2D177}"/>
                  </a:ext>
                </a:extLst>
              </p:cNvPr>
              <p:cNvGrpSpPr/>
              <p:nvPr/>
            </p:nvGrpSpPr>
            <p:grpSpPr>
              <a:xfrm rot="7898637">
                <a:off x="5214392" y="799382"/>
                <a:ext cx="344525" cy="861967"/>
                <a:chOff x="4130248" y="650162"/>
                <a:chExt cx="502279" cy="1664988"/>
              </a:xfrm>
              <a:grpFill/>
            </p:grpSpPr>
            <p:sp>
              <p:nvSpPr>
                <p:cNvPr id="61" name="Trapezoid 60">
                  <a:extLst>
                    <a:ext uri="{FF2B5EF4-FFF2-40B4-BE49-F238E27FC236}">
                      <a16:creationId xmlns:a16="http://schemas.microsoft.com/office/drawing/2014/main" id="{6392150A-B035-4165-999D-C9C9A37B3018}"/>
                    </a:ext>
                  </a:extLst>
                </p:cNvPr>
                <p:cNvSpPr/>
                <p:nvPr/>
              </p:nvSpPr>
              <p:spPr>
                <a:xfrm>
                  <a:off x="4130248" y="650162"/>
                  <a:ext cx="502273" cy="1664988"/>
                </a:xfrm>
                <a:prstGeom prst="trapezoid">
                  <a:avLst>
                    <a:gd name="adj" fmla="val 9168"/>
                  </a:avLst>
                </a:prstGeom>
                <a:grpFill/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2" name="Trapezoid 94">
                  <a:extLst>
                    <a:ext uri="{FF2B5EF4-FFF2-40B4-BE49-F238E27FC236}">
                      <a16:creationId xmlns:a16="http://schemas.microsoft.com/office/drawing/2014/main" id="{C99D4690-5523-4FFE-87A0-E198BED6AB37}"/>
                    </a:ext>
                  </a:extLst>
                </p:cNvPr>
                <p:cNvSpPr/>
                <p:nvPr/>
              </p:nvSpPr>
              <p:spPr>
                <a:xfrm>
                  <a:off x="4449648" y="650162"/>
                  <a:ext cx="182879" cy="1664988"/>
                </a:xfrm>
                <a:custGeom>
                  <a:avLst/>
                  <a:gdLst>
                    <a:gd name="connsiteX0" fmla="*/ 0 w 182880"/>
                    <a:gd name="connsiteY0" fmla="*/ 1664988 h 1664988"/>
                    <a:gd name="connsiteX1" fmla="*/ 0 w 182880"/>
                    <a:gd name="connsiteY1" fmla="*/ 0 h 1664988"/>
                    <a:gd name="connsiteX2" fmla="*/ 182880 w 182880"/>
                    <a:gd name="connsiteY2" fmla="*/ 0 h 1664988"/>
                    <a:gd name="connsiteX3" fmla="*/ 182880 w 182880"/>
                    <a:gd name="connsiteY3" fmla="*/ 1664988 h 1664988"/>
                    <a:gd name="connsiteX4" fmla="*/ 0 w 182880"/>
                    <a:gd name="connsiteY4" fmla="*/ 1664988 h 1664988"/>
                    <a:gd name="connsiteX0" fmla="*/ 0 w 182880"/>
                    <a:gd name="connsiteY0" fmla="*/ 1664988 h 1664988"/>
                    <a:gd name="connsiteX1" fmla="*/ 0 w 182880"/>
                    <a:gd name="connsiteY1" fmla="*/ 0 h 1664988"/>
                    <a:gd name="connsiteX2" fmla="*/ 130540 w 182880"/>
                    <a:gd name="connsiteY2" fmla="*/ 3079 h 1664988"/>
                    <a:gd name="connsiteX3" fmla="*/ 182880 w 182880"/>
                    <a:gd name="connsiteY3" fmla="*/ 1664988 h 1664988"/>
                    <a:gd name="connsiteX4" fmla="*/ 0 w 182880"/>
                    <a:gd name="connsiteY4" fmla="*/ 1664988 h 1664988"/>
                    <a:gd name="connsiteX0" fmla="*/ 0 w 182880"/>
                    <a:gd name="connsiteY0" fmla="*/ 1664988 h 1664988"/>
                    <a:gd name="connsiteX1" fmla="*/ 0 w 182880"/>
                    <a:gd name="connsiteY1" fmla="*/ 0 h 1664988"/>
                    <a:gd name="connsiteX2" fmla="*/ 68965 w 182880"/>
                    <a:gd name="connsiteY2" fmla="*/ 6157 h 1664988"/>
                    <a:gd name="connsiteX3" fmla="*/ 182880 w 182880"/>
                    <a:gd name="connsiteY3" fmla="*/ 1664988 h 1664988"/>
                    <a:gd name="connsiteX4" fmla="*/ 0 w 182880"/>
                    <a:gd name="connsiteY4" fmla="*/ 1664988 h 1664988"/>
                    <a:gd name="connsiteX0" fmla="*/ 0 w 182880"/>
                    <a:gd name="connsiteY0" fmla="*/ 1664988 h 1664988"/>
                    <a:gd name="connsiteX1" fmla="*/ 0 w 182880"/>
                    <a:gd name="connsiteY1" fmla="*/ 0 h 1664988"/>
                    <a:gd name="connsiteX2" fmla="*/ 133619 w 182880"/>
                    <a:gd name="connsiteY2" fmla="*/ 3079 h 1664988"/>
                    <a:gd name="connsiteX3" fmla="*/ 182880 w 182880"/>
                    <a:gd name="connsiteY3" fmla="*/ 1664988 h 1664988"/>
                    <a:gd name="connsiteX4" fmla="*/ 0 w 182880"/>
                    <a:gd name="connsiteY4" fmla="*/ 1664988 h 16649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2880" h="1664988">
                      <a:moveTo>
                        <a:pt x="0" y="1664988"/>
                      </a:moveTo>
                      <a:lnTo>
                        <a:pt x="0" y="0"/>
                      </a:lnTo>
                      <a:lnTo>
                        <a:pt x="133619" y="3079"/>
                      </a:lnTo>
                      <a:lnTo>
                        <a:pt x="182880" y="1664988"/>
                      </a:lnTo>
                      <a:lnTo>
                        <a:pt x="0" y="1664988"/>
                      </a:lnTo>
                      <a:close/>
                    </a:path>
                  </a:pathLst>
                </a:custGeom>
                <a:grpFill/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D8D165C5-9299-429D-AF1E-9462C4903485}"/>
                  </a:ext>
                </a:extLst>
              </p:cNvPr>
              <p:cNvGrpSpPr/>
              <p:nvPr/>
            </p:nvGrpSpPr>
            <p:grpSpPr>
              <a:xfrm rot="15664019">
                <a:off x="4239241" y="545571"/>
                <a:ext cx="414152" cy="1446605"/>
                <a:chOff x="391499" y="630207"/>
                <a:chExt cx="531849" cy="1593194"/>
              </a:xfrm>
              <a:grpFill/>
            </p:grpSpPr>
            <p:sp>
              <p:nvSpPr>
                <p:cNvPr id="59" name="Rectangle: Rounded Corners 58">
                  <a:extLst>
                    <a:ext uri="{FF2B5EF4-FFF2-40B4-BE49-F238E27FC236}">
                      <a16:creationId xmlns:a16="http://schemas.microsoft.com/office/drawing/2014/main" id="{598788F3-E512-47D1-AFAC-9EB8E2BB6A7E}"/>
                    </a:ext>
                  </a:extLst>
                </p:cNvPr>
                <p:cNvSpPr/>
                <p:nvPr/>
              </p:nvSpPr>
              <p:spPr>
                <a:xfrm rot="20495611">
                  <a:off x="400454" y="630207"/>
                  <a:ext cx="522894" cy="1539140"/>
                </a:xfrm>
                <a:prstGeom prst="roundRect">
                  <a:avLst>
                    <a:gd name="adj" fmla="val 0"/>
                  </a:avLst>
                </a:prstGeom>
                <a:grpFill/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BEE647C1-7ABA-4D19-BCF1-14D1BCF71957}"/>
                    </a:ext>
                  </a:extLst>
                </p:cNvPr>
                <p:cNvSpPr/>
                <p:nvPr/>
              </p:nvSpPr>
              <p:spPr>
                <a:xfrm rot="20495611">
                  <a:off x="391499" y="684262"/>
                  <a:ext cx="191608" cy="1539139"/>
                </a:xfrm>
                <a:prstGeom prst="roundRect">
                  <a:avLst>
                    <a:gd name="adj" fmla="val 0"/>
                  </a:avLst>
                </a:prstGeom>
                <a:grpFill/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D1A4E365-7D74-4E4C-9BD5-302B4E697F7F}"/>
                  </a:ext>
                </a:extLst>
              </p:cNvPr>
              <p:cNvGrpSpPr/>
              <p:nvPr/>
            </p:nvGrpSpPr>
            <p:grpSpPr>
              <a:xfrm rot="1062574">
                <a:off x="4839586" y="732089"/>
                <a:ext cx="437403" cy="437403"/>
                <a:chOff x="121429" y="411151"/>
                <a:chExt cx="607375" cy="607375"/>
              </a:xfrm>
              <a:grpFill/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C8CA3EFF-A9B0-44B8-902C-905AE511E67B}"/>
                    </a:ext>
                  </a:extLst>
                </p:cNvPr>
                <p:cNvSpPr/>
                <p:nvPr/>
              </p:nvSpPr>
              <p:spPr>
                <a:xfrm>
                  <a:off x="121429" y="411151"/>
                  <a:ext cx="607375" cy="607375"/>
                </a:xfrm>
                <a:prstGeom prst="ellipse">
                  <a:avLst/>
                </a:prstGeom>
                <a:grpFill/>
                <a:ln w="127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91CFC5CF-FEE0-43A3-9578-49FBDB09C87D}"/>
                    </a:ext>
                  </a:extLst>
                </p:cNvPr>
                <p:cNvSpPr/>
                <p:nvPr/>
              </p:nvSpPr>
              <p:spPr>
                <a:xfrm>
                  <a:off x="186933" y="476655"/>
                  <a:ext cx="476367" cy="476367"/>
                </a:xfrm>
                <a:custGeom>
                  <a:avLst/>
                  <a:gdLst>
                    <a:gd name="connsiteX0" fmla="*/ 977265 w 1950394"/>
                    <a:gd name="connsiteY0" fmla="*/ 1954006 h 1950394"/>
                    <a:gd name="connsiteX1" fmla="*/ 4 w 1950394"/>
                    <a:gd name="connsiteY1" fmla="*/ 977261 h 1950394"/>
                    <a:gd name="connsiteX2" fmla="*/ 976749 w 1950394"/>
                    <a:gd name="connsiteY2" fmla="*/ 0 h 1950394"/>
                    <a:gd name="connsiteX3" fmla="*/ 1953494 w 1950394"/>
                    <a:gd name="connsiteY3" fmla="*/ 976229 h 1950394"/>
                    <a:gd name="connsiteX4" fmla="*/ 977265 w 1950394"/>
                    <a:gd name="connsiteY4" fmla="*/ 1954006 h 1950394"/>
                    <a:gd name="connsiteX5" fmla="*/ 1198104 w 1950394"/>
                    <a:gd name="connsiteY5" fmla="*/ 1613977 h 1950394"/>
                    <a:gd name="connsiteX6" fmla="*/ 1221839 w 1950394"/>
                    <a:gd name="connsiteY6" fmla="*/ 1574763 h 1950394"/>
                    <a:gd name="connsiteX7" fmla="*/ 1240930 w 1950394"/>
                    <a:gd name="connsiteY7" fmla="*/ 1566507 h 1950394"/>
                    <a:gd name="connsiteX8" fmla="*/ 1257957 w 1950394"/>
                    <a:gd name="connsiteY8" fmla="*/ 1569603 h 1950394"/>
                    <a:gd name="connsiteX9" fmla="*/ 1298203 w 1950394"/>
                    <a:gd name="connsiteY9" fmla="*/ 1624297 h 1950394"/>
                    <a:gd name="connsiteX10" fmla="*/ 1311619 w 1950394"/>
                    <a:gd name="connsiteY10" fmla="*/ 1629456 h 1950394"/>
                    <a:gd name="connsiteX11" fmla="*/ 1375084 w 1950394"/>
                    <a:gd name="connsiteY11" fmla="*/ 1592822 h 1950394"/>
                    <a:gd name="connsiteX12" fmla="*/ 1377148 w 1950394"/>
                    <a:gd name="connsiteY12" fmla="*/ 1578891 h 1950394"/>
                    <a:gd name="connsiteX13" fmla="*/ 1349285 w 1950394"/>
                    <a:gd name="connsiteY13" fmla="*/ 1515426 h 1950394"/>
                    <a:gd name="connsiteX14" fmla="*/ 1353413 w 1950394"/>
                    <a:gd name="connsiteY14" fmla="*/ 1502010 h 1950394"/>
                    <a:gd name="connsiteX15" fmla="*/ 1385919 w 1950394"/>
                    <a:gd name="connsiteY15" fmla="*/ 1476727 h 1950394"/>
                    <a:gd name="connsiteX16" fmla="*/ 1400883 w 1950394"/>
                    <a:gd name="connsiteY16" fmla="*/ 1476727 h 1950394"/>
                    <a:gd name="connsiteX17" fmla="*/ 1452996 w 1950394"/>
                    <a:gd name="connsiteY17" fmla="*/ 1518005 h 1950394"/>
                    <a:gd name="connsiteX18" fmla="*/ 1470024 w 1950394"/>
                    <a:gd name="connsiteY18" fmla="*/ 1519553 h 1950394"/>
                    <a:gd name="connsiteX19" fmla="*/ 1519041 w 1950394"/>
                    <a:gd name="connsiteY19" fmla="*/ 1470535 h 1950394"/>
                    <a:gd name="connsiteX20" fmla="*/ 1518010 w 1950394"/>
                    <a:gd name="connsiteY20" fmla="*/ 1453508 h 1950394"/>
                    <a:gd name="connsiteX21" fmla="*/ 1475699 w 1950394"/>
                    <a:gd name="connsiteY21" fmla="*/ 1400363 h 1950394"/>
                    <a:gd name="connsiteX22" fmla="*/ 1476215 w 1950394"/>
                    <a:gd name="connsiteY22" fmla="*/ 1386431 h 1950394"/>
                    <a:gd name="connsiteX23" fmla="*/ 1501498 w 1950394"/>
                    <a:gd name="connsiteY23" fmla="*/ 1353925 h 1950394"/>
                    <a:gd name="connsiteX24" fmla="*/ 1515946 w 1950394"/>
                    <a:gd name="connsiteY24" fmla="*/ 1349797 h 1950394"/>
                    <a:gd name="connsiteX25" fmla="*/ 1579411 w 1950394"/>
                    <a:gd name="connsiteY25" fmla="*/ 1377660 h 1950394"/>
                    <a:gd name="connsiteX26" fmla="*/ 1592310 w 1950394"/>
                    <a:gd name="connsiteY26" fmla="*/ 1375596 h 1950394"/>
                    <a:gd name="connsiteX27" fmla="*/ 1628945 w 1950394"/>
                    <a:gd name="connsiteY27" fmla="*/ 1312130 h 1950394"/>
                    <a:gd name="connsiteX28" fmla="*/ 1623785 w 1950394"/>
                    <a:gd name="connsiteY28" fmla="*/ 1298199 h 1950394"/>
                    <a:gd name="connsiteX29" fmla="*/ 1577863 w 1950394"/>
                    <a:gd name="connsiteY29" fmla="*/ 1265692 h 1950394"/>
                    <a:gd name="connsiteX30" fmla="*/ 1571155 w 1950394"/>
                    <a:gd name="connsiteY30" fmla="*/ 1230090 h 1950394"/>
                    <a:gd name="connsiteX31" fmla="*/ 1579927 w 1950394"/>
                    <a:gd name="connsiteY31" fmla="*/ 1208419 h 1950394"/>
                    <a:gd name="connsiteX32" fmla="*/ 1596438 w 1950394"/>
                    <a:gd name="connsiteY32" fmla="*/ 1197583 h 1950394"/>
                    <a:gd name="connsiteX33" fmla="*/ 1660935 w 1950394"/>
                    <a:gd name="connsiteY33" fmla="*/ 1207387 h 1950394"/>
                    <a:gd name="connsiteX34" fmla="*/ 1675383 w 1950394"/>
                    <a:gd name="connsiteY34" fmla="*/ 1201195 h 1950394"/>
                    <a:gd name="connsiteX35" fmla="*/ 1693442 w 1950394"/>
                    <a:gd name="connsiteY35" fmla="*/ 1132570 h 1950394"/>
                    <a:gd name="connsiteX36" fmla="*/ 1684154 w 1950394"/>
                    <a:gd name="connsiteY36" fmla="*/ 1119155 h 1950394"/>
                    <a:gd name="connsiteX37" fmla="*/ 1621205 w 1950394"/>
                    <a:gd name="connsiteY37" fmla="*/ 1093872 h 1950394"/>
                    <a:gd name="connsiteX38" fmla="*/ 1614497 w 1950394"/>
                    <a:gd name="connsiteY38" fmla="*/ 1083037 h 1950394"/>
                    <a:gd name="connsiteX39" fmla="*/ 1620173 w 1950394"/>
                    <a:gd name="connsiteY39" fmla="*/ 1042274 h 1950394"/>
                    <a:gd name="connsiteX40" fmla="*/ 1632557 w 1950394"/>
                    <a:gd name="connsiteY40" fmla="*/ 1029891 h 1950394"/>
                    <a:gd name="connsiteX41" fmla="*/ 1696022 w 1950394"/>
                    <a:gd name="connsiteY41" fmla="*/ 1022667 h 1950394"/>
                    <a:gd name="connsiteX42" fmla="*/ 1709437 w 1950394"/>
                    <a:gd name="connsiteY42" fmla="*/ 1010800 h 1950394"/>
                    <a:gd name="connsiteX43" fmla="*/ 1709437 w 1950394"/>
                    <a:gd name="connsiteY43" fmla="*/ 943723 h 1950394"/>
                    <a:gd name="connsiteX44" fmla="*/ 1694990 w 1950394"/>
                    <a:gd name="connsiteY44" fmla="*/ 931339 h 1950394"/>
                    <a:gd name="connsiteX45" fmla="*/ 1650616 w 1950394"/>
                    <a:gd name="connsiteY45" fmla="*/ 928243 h 1950394"/>
                    <a:gd name="connsiteX46" fmla="*/ 1618109 w 1950394"/>
                    <a:gd name="connsiteY46" fmla="*/ 892125 h 1950394"/>
                    <a:gd name="connsiteX47" fmla="*/ 1615013 w 1950394"/>
                    <a:gd name="connsiteY47" fmla="*/ 874582 h 1950394"/>
                    <a:gd name="connsiteX48" fmla="*/ 1622753 w 1950394"/>
                    <a:gd name="connsiteY48" fmla="*/ 859102 h 1950394"/>
                    <a:gd name="connsiteX49" fmla="*/ 1684670 w 1950394"/>
                    <a:gd name="connsiteY49" fmla="*/ 834851 h 1950394"/>
                    <a:gd name="connsiteX50" fmla="*/ 1693442 w 1950394"/>
                    <a:gd name="connsiteY50" fmla="*/ 821952 h 1950394"/>
                    <a:gd name="connsiteX51" fmla="*/ 1674867 w 1950394"/>
                    <a:gd name="connsiteY51" fmla="*/ 753327 h 1950394"/>
                    <a:gd name="connsiteX52" fmla="*/ 1659903 w 1950394"/>
                    <a:gd name="connsiteY52" fmla="*/ 746619 h 1950394"/>
                    <a:gd name="connsiteX53" fmla="*/ 1594374 w 1950394"/>
                    <a:gd name="connsiteY53" fmla="*/ 756423 h 1950394"/>
                    <a:gd name="connsiteX54" fmla="*/ 1580443 w 1950394"/>
                    <a:gd name="connsiteY54" fmla="*/ 747651 h 1950394"/>
                    <a:gd name="connsiteX55" fmla="*/ 1565995 w 1950394"/>
                    <a:gd name="connsiteY55" fmla="*/ 713081 h 1950394"/>
                    <a:gd name="connsiteX56" fmla="*/ 1570123 w 1950394"/>
                    <a:gd name="connsiteY56" fmla="*/ 696054 h 1950394"/>
                    <a:gd name="connsiteX57" fmla="*/ 1623269 w 1950394"/>
                    <a:gd name="connsiteY57" fmla="*/ 656323 h 1950394"/>
                    <a:gd name="connsiteX58" fmla="*/ 1628429 w 1950394"/>
                    <a:gd name="connsiteY58" fmla="*/ 641876 h 1950394"/>
                    <a:gd name="connsiteX59" fmla="*/ 1592310 w 1950394"/>
                    <a:gd name="connsiteY59" fmla="*/ 579443 h 1950394"/>
                    <a:gd name="connsiteX60" fmla="*/ 1578379 w 1950394"/>
                    <a:gd name="connsiteY60" fmla="*/ 576863 h 1950394"/>
                    <a:gd name="connsiteX61" fmla="*/ 1532457 w 1950394"/>
                    <a:gd name="connsiteY61" fmla="*/ 599050 h 1950394"/>
                    <a:gd name="connsiteX62" fmla="*/ 1490147 w 1950394"/>
                    <a:gd name="connsiteY62" fmla="*/ 585118 h 1950394"/>
                    <a:gd name="connsiteX63" fmla="*/ 1477247 w 1950394"/>
                    <a:gd name="connsiteY63" fmla="*/ 569123 h 1950394"/>
                    <a:gd name="connsiteX64" fmla="*/ 1476731 w 1950394"/>
                    <a:gd name="connsiteY64" fmla="*/ 552096 h 1950394"/>
                    <a:gd name="connsiteX65" fmla="*/ 1518525 w 1950394"/>
                    <a:gd name="connsiteY65" fmla="*/ 499982 h 1950394"/>
                    <a:gd name="connsiteX66" fmla="*/ 1519557 w 1950394"/>
                    <a:gd name="connsiteY66" fmla="*/ 483987 h 1950394"/>
                    <a:gd name="connsiteX67" fmla="*/ 1470540 w 1950394"/>
                    <a:gd name="connsiteY67" fmla="*/ 434453 h 1950394"/>
                    <a:gd name="connsiteX68" fmla="*/ 1452480 w 1950394"/>
                    <a:gd name="connsiteY68" fmla="*/ 436001 h 1950394"/>
                    <a:gd name="connsiteX69" fmla="*/ 1418942 w 1950394"/>
                    <a:gd name="connsiteY69" fmla="*/ 465412 h 1950394"/>
                    <a:gd name="connsiteX70" fmla="*/ 1369408 w 1950394"/>
                    <a:gd name="connsiteY70" fmla="*/ 463348 h 1950394"/>
                    <a:gd name="connsiteX71" fmla="*/ 1354961 w 1950394"/>
                    <a:gd name="connsiteY71" fmla="*/ 452512 h 1950394"/>
                    <a:gd name="connsiteX72" fmla="*/ 1349801 w 1950394"/>
                    <a:gd name="connsiteY72" fmla="*/ 436001 h 1950394"/>
                    <a:gd name="connsiteX73" fmla="*/ 1377148 w 1950394"/>
                    <a:gd name="connsiteY73" fmla="*/ 374084 h 1950394"/>
                    <a:gd name="connsiteX74" fmla="*/ 1374052 w 1950394"/>
                    <a:gd name="connsiteY74" fmla="*/ 360152 h 1950394"/>
                    <a:gd name="connsiteX75" fmla="*/ 1312651 w 1950394"/>
                    <a:gd name="connsiteY75" fmla="*/ 324550 h 1950394"/>
                    <a:gd name="connsiteX76" fmla="*/ 1296655 w 1950394"/>
                    <a:gd name="connsiteY76" fmla="*/ 329193 h 1950394"/>
                    <a:gd name="connsiteX77" fmla="*/ 1256925 w 1950394"/>
                    <a:gd name="connsiteY77" fmla="*/ 382855 h 1950394"/>
                    <a:gd name="connsiteX78" fmla="*/ 1238866 w 1950394"/>
                    <a:gd name="connsiteY78" fmla="*/ 386467 h 1950394"/>
                    <a:gd name="connsiteX79" fmla="*/ 1206875 w 1950394"/>
                    <a:gd name="connsiteY79" fmla="*/ 373052 h 1950394"/>
                    <a:gd name="connsiteX80" fmla="*/ 1196556 w 1950394"/>
                    <a:gd name="connsiteY80" fmla="*/ 357572 h 1950394"/>
                    <a:gd name="connsiteX81" fmla="*/ 1206359 w 1950394"/>
                    <a:gd name="connsiteY81" fmla="*/ 293075 h 1950394"/>
                    <a:gd name="connsiteX82" fmla="*/ 1199652 w 1950394"/>
                    <a:gd name="connsiteY82" fmla="*/ 278112 h 1950394"/>
                    <a:gd name="connsiteX83" fmla="*/ 1131027 w 1950394"/>
                    <a:gd name="connsiteY83" fmla="*/ 259537 h 1950394"/>
                    <a:gd name="connsiteX84" fmla="*/ 1118127 w 1950394"/>
                    <a:gd name="connsiteY84" fmla="*/ 268308 h 1950394"/>
                    <a:gd name="connsiteX85" fmla="*/ 1093360 w 1950394"/>
                    <a:gd name="connsiteY85" fmla="*/ 331258 h 1950394"/>
                    <a:gd name="connsiteX86" fmla="*/ 1079945 w 1950394"/>
                    <a:gd name="connsiteY86" fmla="*/ 338481 h 1950394"/>
                    <a:gd name="connsiteX87" fmla="*/ 1042794 w 1950394"/>
                    <a:gd name="connsiteY87" fmla="*/ 333837 h 1950394"/>
                    <a:gd name="connsiteX88" fmla="*/ 1028347 w 1950394"/>
                    <a:gd name="connsiteY88" fmla="*/ 320422 h 1950394"/>
                    <a:gd name="connsiteX89" fmla="*/ 1021123 w 1950394"/>
                    <a:gd name="connsiteY89" fmla="*/ 257989 h 1950394"/>
                    <a:gd name="connsiteX90" fmla="*/ 1008740 w 1950394"/>
                    <a:gd name="connsiteY90" fmla="*/ 243541 h 1950394"/>
                    <a:gd name="connsiteX91" fmla="*/ 941663 w 1950394"/>
                    <a:gd name="connsiteY91" fmla="*/ 243541 h 1950394"/>
                    <a:gd name="connsiteX92" fmla="*/ 929795 w 1950394"/>
                    <a:gd name="connsiteY92" fmla="*/ 256957 h 1950394"/>
                    <a:gd name="connsiteX93" fmla="*/ 922572 w 1950394"/>
                    <a:gd name="connsiteY93" fmla="*/ 320422 h 1950394"/>
                    <a:gd name="connsiteX94" fmla="*/ 909156 w 1950394"/>
                    <a:gd name="connsiteY94" fmla="*/ 333321 h 1950394"/>
                    <a:gd name="connsiteX95" fmla="*/ 872006 w 1950394"/>
                    <a:gd name="connsiteY95" fmla="*/ 337965 h 1950394"/>
                    <a:gd name="connsiteX96" fmla="*/ 857559 w 1950394"/>
                    <a:gd name="connsiteY96" fmla="*/ 330226 h 1950394"/>
                    <a:gd name="connsiteX97" fmla="*/ 833308 w 1950394"/>
                    <a:gd name="connsiteY97" fmla="*/ 268308 h 1950394"/>
                    <a:gd name="connsiteX98" fmla="*/ 819892 w 1950394"/>
                    <a:gd name="connsiteY98" fmla="*/ 259021 h 1950394"/>
                    <a:gd name="connsiteX99" fmla="*/ 753847 w 1950394"/>
                    <a:gd name="connsiteY99" fmla="*/ 276564 h 1950394"/>
                    <a:gd name="connsiteX100" fmla="*/ 745591 w 1950394"/>
                    <a:gd name="connsiteY100" fmla="*/ 293075 h 1950394"/>
                    <a:gd name="connsiteX101" fmla="*/ 754879 w 1950394"/>
                    <a:gd name="connsiteY101" fmla="*/ 339513 h 1950394"/>
                    <a:gd name="connsiteX102" fmla="*/ 728564 w 1950394"/>
                    <a:gd name="connsiteY102" fmla="*/ 378728 h 1950394"/>
                    <a:gd name="connsiteX103" fmla="*/ 712053 w 1950394"/>
                    <a:gd name="connsiteY103" fmla="*/ 385951 h 1950394"/>
                    <a:gd name="connsiteX104" fmla="*/ 695026 w 1950394"/>
                    <a:gd name="connsiteY104" fmla="*/ 382855 h 1950394"/>
                    <a:gd name="connsiteX105" fmla="*/ 654779 w 1950394"/>
                    <a:gd name="connsiteY105" fmla="*/ 328161 h 1950394"/>
                    <a:gd name="connsiteX106" fmla="*/ 641364 w 1950394"/>
                    <a:gd name="connsiteY106" fmla="*/ 323002 h 1950394"/>
                    <a:gd name="connsiteX107" fmla="*/ 577899 w 1950394"/>
                    <a:gd name="connsiteY107" fmla="*/ 359636 h 1950394"/>
                    <a:gd name="connsiteX108" fmla="*/ 574803 w 1950394"/>
                    <a:gd name="connsiteY108" fmla="*/ 372536 h 1950394"/>
                    <a:gd name="connsiteX109" fmla="*/ 602666 w 1950394"/>
                    <a:gd name="connsiteY109" fmla="*/ 435485 h 1950394"/>
                    <a:gd name="connsiteX110" fmla="*/ 598022 w 1950394"/>
                    <a:gd name="connsiteY110" fmla="*/ 450964 h 1950394"/>
                    <a:gd name="connsiteX111" fmla="*/ 567579 w 1950394"/>
                    <a:gd name="connsiteY111" fmla="*/ 474699 h 1950394"/>
                    <a:gd name="connsiteX112" fmla="*/ 550552 w 1950394"/>
                    <a:gd name="connsiteY112" fmla="*/ 474699 h 1950394"/>
                    <a:gd name="connsiteX113" fmla="*/ 498438 w 1950394"/>
                    <a:gd name="connsiteY113" fmla="*/ 432905 h 1950394"/>
                    <a:gd name="connsiteX114" fmla="*/ 483475 w 1950394"/>
                    <a:gd name="connsiteY114" fmla="*/ 431357 h 1950394"/>
                    <a:gd name="connsiteX115" fmla="*/ 432393 w 1950394"/>
                    <a:gd name="connsiteY115" fmla="*/ 482439 h 1950394"/>
                    <a:gd name="connsiteX116" fmla="*/ 433425 w 1950394"/>
                    <a:gd name="connsiteY116" fmla="*/ 497402 h 1950394"/>
                    <a:gd name="connsiteX117" fmla="*/ 475735 w 1950394"/>
                    <a:gd name="connsiteY117" fmla="*/ 550032 h 1950394"/>
                    <a:gd name="connsiteX118" fmla="*/ 475219 w 1950394"/>
                    <a:gd name="connsiteY118" fmla="*/ 566027 h 1950394"/>
                    <a:gd name="connsiteX119" fmla="*/ 450968 w 1950394"/>
                    <a:gd name="connsiteY119" fmla="*/ 597502 h 1950394"/>
                    <a:gd name="connsiteX120" fmla="*/ 437553 w 1950394"/>
                    <a:gd name="connsiteY120" fmla="*/ 601629 h 1950394"/>
                    <a:gd name="connsiteX121" fmla="*/ 373056 w 1950394"/>
                    <a:gd name="connsiteY121" fmla="*/ 573251 h 1950394"/>
                    <a:gd name="connsiteX122" fmla="*/ 360156 w 1950394"/>
                    <a:gd name="connsiteY122" fmla="*/ 575315 h 1950394"/>
                    <a:gd name="connsiteX123" fmla="*/ 323522 w 1950394"/>
                    <a:gd name="connsiteY123" fmla="*/ 638780 h 1950394"/>
                    <a:gd name="connsiteX124" fmla="*/ 328166 w 1950394"/>
                    <a:gd name="connsiteY124" fmla="*/ 652711 h 1950394"/>
                    <a:gd name="connsiteX125" fmla="*/ 374088 w 1950394"/>
                    <a:gd name="connsiteY125" fmla="*/ 685218 h 1950394"/>
                    <a:gd name="connsiteX126" fmla="*/ 380795 w 1950394"/>
                    <a:gd name="connsiteY126" fmla="*/ 720820 h 1950394"/>
                    <a:gd name="connsiteX127" fmla="*/ 372024 w 1950394"/>
                    <a:gd name="connsiteY127" fmla="*/ 742492 h 1950394"/>
                    <a:gd name="connsiteX128" fmla="*/ 355513 w 1950394"/>
                    <a:gd name="connsiteY128" fmla="*/ 753327 h 1950394"/>
                    <a:gd name="connsiteX129" fmla="*/ 291015 w 1950394"/>
                    <a:gd name="connsiteY129" fmla="*/ 743523 h 1950394"/>
                    <a:gd name="connsiteX130" fmla="*/ 276568 w 1950394"/>
                    <a:gd name="connsiteY130" fmla="*/ 751263 h 1950394"/>
                    <a:gd name="connsiteX131" fmla="*/ 258509 w 1950394"/>
                    <a:gd name="connsiteY131" fmla="*/ 818340 h 1950394"/>
                    <a:gd name="connsiteX132" fmla="*/ 267796 w 1950394"/>
                    <a:gd name="connsiteY132" fmla="*/ 831756 h 1950394"/>
                    <a:gd name="connsiteX133" fmla="*/ 330746 w 1950394"/>
                    <a:gd name="connsiteY133" fmla="*/ 857038 h 1950394"/>
                    <a:gd name="connsiteX134" fmla="*/ 337453 w 1950394"/>
                    <a:gd name="connsiteY134" fmla="*/ 869422 h 1950394"/>
                    <a:gd name="connsiteX135" fmla="*/ 332810 w 1950394"/>
                    <a:gd name="connsiteY135" fmla="*/ 906572 h 1950394"/>
                    <a:gd name="connsiteX136" fmla="*/ 318878 w 1950394"/>
                    <a:gd name="connsiteY136" fmla="*/ 922052 h 1950394"/>
                    <a:gd name="connsiteX137" fmla="*/ 256445 w 1950394"/>
                    <a:gd name="connsiteY137" fmla="*/ 929275 h 1950394"/>
                    <a:gd name="connsiteX138" fmla="*/ 242514 w 1950394"/>
                    <a:gd name="connsiteY138" fmla="*/ 942175 h 1950394"/>
                    <a:gd name="connsiteX139" fmla="*/ 242514 w 1950394"/>
                    <a:gd name="connsiteY139" fmla="*/ 1006672 h 1950394"/>
                    <a:gd name="connsiteX140" fmla="*/ 257993 w 1950394"/>
                    <a:gd name="connsiteY140" fmla="*/ 1020603 h 1950394"/>
                    <a:gd name="connsiteX141" fmla="*/ 321458 w 1950394"/>
                    <a:gd name="connsiteY141" fmla="*/ 1028343 h 1950394"/>
                    <a:gd name="connsiteX142" fmla="*/ 331778 w 1950394"/>
                    <a:gd name="connsiteY142" fmla="*/ 1039694 h 1950394"/>
                    <a:gd name="connsiteX143" fmla="*/ 336937 w 1950394"/>
                    <a:gd name="connsiteY143" fmla="*/ 1077877 h 1950394"/>
                    <a:gd name="connsiteX144" fmla="*/ 329198 w 1950394"/>
                    <a:gd name="connsiteY144" fmla="*/ 1093356 h 1950394"/>
                    <a:gd name="connsiteX145" fmla="*/ 265733 w 1950394"/>
                    <a:gd name="connsiteY145" fmla="*/ 1117607 h 1950394"/>
                    <a:gd name="connsiteX146" fmla="*/ 257993 w 1950394"/>
                    <a:gd name="connsiteY146" fmla="*/ 1129990 h 1950394"/>
                    <a:gd name="connsiteX147" fmla="*/ 276568 w 1950394"/>
                    <a:gd name="connsiteY147" fmla="*/ 1198615 h 1950394"/>
                    <a:gd name="connsiteX148" fmla="*/ 291531 w 1950394"/>
                    <a:gd name="connsiteY148" fmla="*/ 1205839 h 1950394"/>
                    <a:gd name="connsiteX149" fmla="*/ 345709 w 1950394"/>
                    <a:gd name="connsiteY149" fmla="*/ 1196035 h 1950394"/>
                    <a:gd name="connsiteX150" fmla="*/ 375636 w 1950394"/>
                    <a:gd name="connsiteY150" fmla="*/ 1216675 h 1950394"/>
                    <a:gd name="connsiteX151" fmla="*/ 384407 w 1950394"/>
                    <a:gd name="connsiteY151" fmla="*/ 1236798 h 1950394"/>
                    <a:gd name="connsiteX152" fmla="*/ 379764 w 1950394"/>
                    <a:gd name="connsiteY152" fmla="*/ 1257953 h 1950394"/>
                    <a:gd name="connsiteX153" fmla="*/ 327134 w 1950394"/>
                    <a:gd name="connsiteY153" fmla="*/ 1296651 h 1950394"/>
                    <a:gd name="connsiteX154" fmla="*/ 322490 w 1950394"/>
                    <a:gd name="connsiteY154" fmla="*/ 1310583 h 1950394"/>
                    <a:gd name="connsiteX155" fmla="*/ 359124 w 1950394"/>
                    <a:gd name="connsiteY155" fmla="*/ 1374048 h 1950394"/>
                    <a:gd name="connsiteX156" fmla="*/ 370992 w 1950394"/>
                    <a:gd name="connsiteY156" fmla="*/ 1376628 h 1950394"/>
                    <a:gd name="connsiteX157" fmla="*/ 433941 w 1950394"/>
                    <a:gd name="connsiteY157" fmla="*/ 1348765 h 1950394"/>
                    <a:gd name="connsiteX158" fmla="*/ 450452 w 1950394"/>
                    <a:gd name="connsiteY158" fmla="*/ 1353925 h 1950394"/>
                    <a:gd name="connsiteX159" fmla="*/ 474187 w 1950394"/>
                    <a:gd name="connsiteY159" fmla="*/ 1384367 h 1950394"/>
                    <a:gd name="connsiteX160" fmla="*/ 475219 w 1950394"/>
                    <a:gd name="connsiteY160" fmla="*/ 1399331 h 1950394"/>
                    <a:gd name="connsiteX161" fmla="*/ 432909 w 1950394"/>
                    <a:gd name="connsiteY161" fmla="*/ 1452476 h 1950394"/>
                    <a:gd name="connsiteX162" fmla="*/ 431877 w 1950394"/>
                    <a:gd name="connsiteY162" fmla="*/ 1468471 h 1950394"/>
                    <a:gd name="connsiteX163" fmla="*/ 481927 w 1950394"/>
                    <a:gd name="connsiteY163" fmla="*/ 1518521 h 1950394"/>
                    <a:gd name="connsiteX164" fmla="*/ 497922 w 1950394"/>
                    <a:gd name="connsiteY164" fmla="*/ 1517489 h 1950394"/>
                    <a:gd name="connsiteX165" fmla="*/ 550036 w 1950394"/>
                    <a:gd name="connsiteY165" fmla="*/ 1475695 h 1950394"/>
                    <a:gd name="connsiteX166" fmla="*/ 567063 w 1950394"/>
                    <a:gd name="connsiteY166" fmla="*/ 1476211 h 1950394"/>
                    <a:gd name="connsiteX167" fmla="*/ 596474 w 1950394"/>
                    <a:gd name="connsiteY167" fmla="*/ 1498914 h 1950394"/>
                    <a:gd name="connsiteX168" fmla="*/ 601634 w 1950394"/>
                    <a:gd name="connsiteY168" fmla="*/ 1515426 h 1950394"/>
                    <a:gd name="connsiteX169" fmla="*/ 574287 w 1950394"/>
                    <a:gd name="connsiteY169" fmla="*/ 1577343 h 1950394"/>
                    <a:gd name="connsiteX170" fmla="*/ 576867 w 1950394"/>
                    <a:gd name="connsiteY170" fmla="*/ 1591274 h 1950394"/>
                    <a:gd name="connsiteX171" fmla="*/ 639300 w 1950394"/>
                    <a:gd name="connsiteY171" fmla="*/ 1627393 h 1950394"/>
                    <a:gd name="connsiteX172" fmla="*/ 653747 w 1950394"/>
                    <a:gd name="connsiteY172" fmla="*/ 1622233 h 1950394"/>
                    <a:gd name="connsiteX173" fmla="*/ 693478 w 1950394"/>
                    <a:gd name="connsiteY173" fmla="*/ 1568571 h 1950394"/>
                    <a:gd name="connsiteX174" fmla="*/ 711537 w 1950394"/>
                    <a:gd name="connsiteY174" fmla="*/ 1564959 h 1950394"/>
                    <a:gd name="connsiteX175" fmla="*/ 743528 w 1950394"/>
                    <a:gd name="connsiteY175" fmla="*/ 1578375 h 1950394"/>
                    <a:gd name="connsiteX176" fmla="*/ 753847 w 1950394"/>
                    <a:gd name="connsiteY176" fmla="*/ 1593854 h 1950394"/>
                    <a:gd name="connsiteX177" fmla="*/ 744044 w 1950394"/>
                    <a:gd name="connsiteY177" fmla="*/ 1658351 h 1950394"/>
                    <a:gd name="connsiteX178" fmla="*/ 752299 w 1950394"/>
                    <a:gd name="connsiteY178" fmla="*/ 1673831 h 1950394"/>
                    <a:gd name="connsiteX179" fmla="*/ 818344 w 1950394"/>
                    <a:gd name="connsiteY179" fmla="*/ 1691374 h 1950394"/>
                    <a:gd name="connsiteX180" fmla="*/ 832276 w 1950394"/>
                    <a:gd name="connsiteY180" fmla="*/ 1682602 h 1950394"/>
                    <a:gd name="connsiteX181" fmla="*/ 857043 w 1950394"/>
                    <a:gd name="connsiteY181" fmla="*/ 1619653 h 1950394"/>
                    <a:gd name="connsiteX182" fmla="*/ 868910 w 1950394"/>
                    <a:gd name="connsiteY182" fmla="*/ 1612429 h 1950394"/>
                    <a:gd name="connsiteX183" fmla="*/ 908640 w 1950394"/>
                    <a:gd name="connsiteY183" fmla="*/ 1617589 h 1950394"/>
                    <a:gd name="connsiteX184" fmla="*/ 922056 w 1950394"/>
                    <a:gd name="connsiteY184" fmla="*/ 1630488 h 1950394"/>
                    <a:gd name="connsiteX185" fmla="*/ 929279 w 1950394"/>
                    <a:gd name="connsiteY185" fmla="*/ 1692922 h 1950394"/>
                    <a:gd name="connsiteX186" fmla="*/ 942695 w 1950394"/>
                    <a:gd name="connsiteY186" fmla="*/ 1707369 h 1950394"/>
                    <a:gd name="connsiteX187" fmla="*/ 1007192 w 1950394"/>
                    <a:gd name="connsiteY187" fmla="*/ 1707369 h 1950394"/>
                    <a:gd name="connsiteX188" fmla="*/ 1020607 w 1950394"/>
                    <a:gd name="connsiteY188" fmla="*/ 1692406 h 1950394"/>
                    <a:gd name="connsiteX189" fmla="*/ 1028347 w 1950394"/>
                    <a:gd name="connsiteY189" fmla="*/ 1628941 h 1950394"/>
                    <a:gd name="connsiteX190" fmla="*/ 1040215 w 1950394"/>
                    <a:gd name="connsiteY190" fmla="*/ 1617589 h 1950394"/>
                    <a:gd name="connsiteX191" fmla="*/ 1078397 w 1950394"/>
                    <a:gd name="connsiteY191" fmla="*/ 1612429 h 1950394"/>
                    <a:gd name="connsiteX192" fmla="*/ 1092844 w 1950394"/>
                    <a:gd name="connsiteY192" fmla="*/ 1619653 h 1950394"/>
                    <a:gd name="connsiteX193" fmla="*/ 1117095 w 1950394"/>
                    <a:gd name="connsiteY193" fmla="*/ 1681570 h 1950394"/>
                    <a:gd name="connsiteX194" fmla="*/ 1130511 w 1950394"/>
                    <a:gd name="connsiteY194" fmla="*/ 1690858 h 1950394"/>
                    <a:gd name="connsiteX195" fmla="*/ 1196556 w 1950394"/>
                    <a:gd name="connsiteY195" fmla="*/ 1673315 h 1950394"/>
                    <a:gd name="connsiteX196" fmla="*/ 1204811 w 1950394"/>
                    <a:gd name="connsiteY196" fmla="*/ 1656803 h 1950394"/>
                    <a:gd name="connsiteX197" fmla="*/ 1198104 w 1950394"/>
                    <a:gd name="connsiteY197" fmla="*/ 1613977 h 1950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</a:cxnLst>
                  <a:rect l="l" t="t" r="r" b="b"/>
                  <a:pathLst>
                    <a:path w="1950394" h="1950394">
                      <a:moveTo>
                        <a:pt x="977265" y="1954006"/>
                      </a:moveTo>
                      <a:cubicBezTo>
                        <a:pt x="444261" y="1950394"/>
                        <a:pt x="1552" y="1529873"/>
                        <a:pt x="4" y="977261"/>
                      </a:cubicBezTo>
                      <a:cubicBezTo>
                        <a:pt x="-1544" y="439613"/>
                        <a:pt x="427749" y="0"/>
                        <a:pt x="976749" y="0"/>
                      </a:cubicBezTo>
                      <a:cubicBezTo>
                        <a:pt x="1519041" y="0"/>
                        <a:pt x="1952978" y="432905"/>
                        <a:pt x="1953494" y="976229"/>
                      </a:cubicBezTo>
                      <a:cubicBezTo>
                        <a:pt x="1953494" y="1512846"/>
                        <a:pt x="1525749" y="1948330"/>
                        <a:pt x="977265" y="1954006"/>
                      </a:cubicBezTo>
                      <a:close/>
                      <a:moveTo>
                        <a:pt x="1198104" y="1613977"/>
                      </a:moveTo>
                      <a:cubicBezTo>
                        <a:pt x="1198104" y="1578891"/>
                        <a:pt x="1194492" y="1586630"/>
                        <a:pt x="1221839" y="1574763"/>
                      </a:cubicBezTo>
                      <a:cubicBezTo>
                        <a:pt x="1228030" y="1572183"/>
                        <a:pt x="1234738" y="1569603"/>
                        <a:pt x="1240930" y="1566507"/>
                      </a:cubicBezTo>
                      <a:cubicBezTo>
                        <a:pt x="1247637" y="1562896"/>
                        <a:pt x="1252797" y="1563927"/>
                        <a:pt x="1257957" y="1569603"/>
                      </a:cubicBezTo>
                      <a:cubicBezTo>
                        <a:pt x="1272920" y="1586630"/>
                        <a:pt x="1290464" y="1602110"/>
                        <a:pt x="1298203" y="1624297"/>
                      </a:cubicBezTo>
                      <a:cubicBezTo>
                        <a:pt x="1300783" y="1631520"/>
                        <a:pt x="1304395" y="1633068"/>
                        <a:pt x="1311619" y="1629456"/>
                      </a:cubicBezTo>
                      <a:cubicBezTo>
                        <a:pt x="1333290" y="1618105"/>
                        <a:pt x="1354445" y="1605722"/>
                        <a:pt x="1375084" y="1592822"/>
                      </a:cubicBezTo>
                      <a:cubicBezTo>
                        <a:pt x="1382824" y="1588178"/>
                        <a:pt x="1381791" y="1584051"/>
                        <a:pt x="1377148" y="1578891"/>
                      </a:cubicBezTo>
                      <a:cubicBezTo>
                        <a:pt x="1361152" y="1560832"/>
                        <a:pt x="1356509" y="1537613"/>
                        <a:pt x="1349285" y="1515426"/>
                      </a:cubicBezTo>
                      <a:cubicBezTo>
                        <a:pt x="1347221" y="1509750"/>
                        <a:pt x="1348253" y="1505622"/>
                        <a:pt x="1353413" y="1502010"/>
                      </a:cubicBezTo>
                      <a:cubicBezTo>
                        <a:pt x="1364248" y="1493754"/>
                        <a:pt x="1375600" y="1485499"/>
                        <a:pt x="1385919" y="1476727"/>
                      </a:cubicBezTo>
                      <a:cubicBezTo>
                        <a:pt x="1391079" y="1472600"/>
                        <a:pt x="1395723" y="1473115"/>
                        <a:pt x="1400883" y="1476727"/>
                      </a:cubicBezTo>
                      <a:cubicBezTo>
                        <a:pt x="1419458" y="1489111"/>
                        <a:pt x="1440097" y="1498914"/>
                        <a:pt x="1452996" y="1518005"/>
                      </a:cubicBezTo>
                      <a:cubicBezTo>
                        <a:pt x="1457640" y="1525229"/>
                        <a:pt x="1463316" y="1525745"/>
                        <a:pt x="1470024" y="1519553"/>
                      </a:cubicBezTo>
                      <a:cubicBezTo>
                        <a:pt x="1487051" y="1503558"/>
                        <a:pt x="1503562" y="1487047"/>
                        <a:pt x="1519041" y="1470535"/>
                      </a:cubicBezTo>
                      <a:cubicBezTo>
                        <a:pt x="1525233" y="1464344"/>
                        <a:pt x="1525749" y="1458668"/>
                        <a:pt x="1518010" y="1453508"/>
                      </a:cubicBezTo>
                      <a:cubicBezTo>
                        <a:pt x="1498402" y="1440093"/>
                        <a:pt x="1488599" y="1418938"/>
                        <a:pt x="1475699" y="1400363"/>
                      </a:cubicBezTo>
                      <a:cubicBezTo>
                        <a:pt x="1472088" y="1395203"/>
                        <a:pt x="1472088" y="1391075"/>
                        <a:pt x="1476215" y="1386431"/>
                      </a:cubicBezTo>
                      <a:cubicBezTo>
                        <a:pt x="1484987" y="1375596"/>
                        <a:pt x="1493243" y="1364760"/>
                        <a:pt x="1501498" y="1353925"/>
                      </a:cubicBezTo>
                      <a:cubicBezTo>
                        <a:pt x="1505626" y="1348249"/>
                        <a:pt x="1510270" y="1348249"/>
                        <a:pt x="1515946" y="1349797"/>
                      </a:cubicBezTo>
                      <a:cubicBezTo>
                        <a:pt x="1538133" y="1357020"/>
                        <a:pt x="1560836" y="1362180"/>
                        <a:pt x="1579411" y="1377660"/>
                      </a:cubicBezTo>
                      <a:cubicBezTo>
                        <a:pt x="1584571" y="1382303"/>
                        <a:pt x="1588182" y="1382303"/>
                        <a:pt x="1592310" y="1375596"/>
                      </a:cubicBezTo>
                      <a:cubicBezTo>
                        <a:pt x="1605210" y="1354441"/>
                        <a:pt x="1617593" y="1333801"/>
                        <a:pt x="1628945" y="1312130"/>
                      </a:cubicBezTo>
                      <a:cubicBezTo>
                        <a:pt x="1632557" y="1304907"/>
                        <a:pt x="1631009" y="1300779"/>
                        <a:pt x="1623785" y="1298199"/>
                      </a:cubicBezTo>
                      <a:cubicBezTo>
                        <a:pt x="1605726" y="1291491"/>
                        <a:pt x="1591794" y="1278592"/>
                        <a:pt x="1577863" y="1265692"/>
                      </a:cubicBezTo>
                      <a:cubicBezTo>
                        <a:pt x="1560320" y="1248665"/>
                        <a:pt x="1560836" y="1253309"/>
                        <a:pt x="1571155" y="1230090"/>
                      </a:cubicBezTo>
                      <a:cubicBezTo>
                        <a:pt x="1574251" y="1222866"/>
                        <a:pt x="1577347" y="1215643"/>
                        <a:pt x="1579927" y="1208419"/>
                      </a:cubicBezTo>
                      <a:cubicBezTo>
                        <a:pt x="1582507" y="1200163"/>
                        <a:pt x="1587667" y="1197583"/>
                        <a:pt x="1596438" y="1197583"/>
                      </a:cubicBezTo>
                      <a:cubicBezTo>
                        <a:pt x="1618625" y="1198100"/>
                        <a:pt x="1640296" y="1197583"/>
                        <a:pt x="1660935" y="1207387"/>
                      </a:cubicBezTo>
                      <a:cubicBezTo>
                        <a:pt x="1668159" y="1210483"/>
                        <a:pt x="1672287" y="1209967"/>
                        <a:pt x="1675383" y="1201195"/>
                      </a:cubicBezTo>
                      <a:cubicBezTo>
                        <a:pt x="1682090" y="1178492"/>
                        <a:pt x="1688282" y="1155789"/>
                        <a:pt x="1693442" y="1132570"/>
                      </a:cubicBezTo>
                      <a:cubicBezTo>
                        <a:pt x="1695506" y="1123283"/>
                        <a:pt x="1692926" y="1119671"/>
                        <a:pt x="1684154" y="1119155"/>
                      </a:cubicBezTo>
                      <a:cubicBezTo>
                        <a:pt x="1660935" y="1117091"/>
                        <a:pt x="1641328" y="1104192"/>
                        <a:pt x="1621205" y="1093872"/>
                      </a:cubicBezTo>
                      <a:cubicBezTo>
                        <a:pt x="1616561" y="1091808"/>
                        <a:pt x="1613465" y="1088712"/>
                        <a:pt x="1614497" y="1083037"/>
                      </a:cubicBezTo>
                      <a:cubicBezTo>
                        <a:pt x="1616561" y="1069621"/>
                        <a:pt x="1618625" y="1055690"/>
                        <a:pt x="1620173" y="1042274"/>
                      </a:cubicBezTo>
                      <a:cubicBezTo>
                        <a:pt x="1621205" y="1034535"/>
                        <a:pt x="1625333" y="1031439"/>
                        <a:pt x="1632557" y="1029891"/>
                      </a:cubicBezTo>
                      <a:cubicBezTo>
                        <a:pt x="1653712" y="1025763"/>
                        <a:pt x="1673835" y="1018539"/>
                        <a:pt x="1696022" y="1022667"/>
                      </a:cubicBezTo>
                      <a:cubicBezTo>
                        <a:pt x="1704793" y="1024215"/>
                        <a:pt x="1708921" y="1020603"/>
                        <a:pt x="1709437" y="1010800"/>
                      </a:cubicBezTo>
                      <a:cubicBezTo>
                        <a:pt x="1710469" y="988612"/>
                        <a:pt x="1710985" y="966426"/>
                        <a:pt x="1709437" y="943723"/>
                      </a:cubicBezTo>
                      <a:cubicBezTo>
                        <a:pt x="1708921" y="933403"/>
                        <a:pt x="1704793" y="929791"/>
                        <a:pt x="1694990" y="931339"/>
                      </a:cubicBezTo>
                      <a:cubicBezTo>
                        <a:pt x="1680026" y="933919"/>
                        <a:pt x="1665063" y="931855"/>
                        <a:pt x="1650616" y="928243"/>
                      </a:cubicBezTo>
                      <a:cubicBezTo>
                        <a:pt x="1619141" y="919988"/>
                        <a:pt x="1621205" y="928243"/>
                        <a:pt x="1618109" y="892125"/>
                      </a:cubicBezTo>
                      <a:cubicBezTo>
                        <a:pt x="1617593" y="885933"/>
                        <a:pt x="1616561" y="880257"/>
                        <a:pt x="1615013" y="874582"/>
                      </a:cubicBezTo>
                      <a:cubicBezTo>
                        <a:pt x="1612949" y="866842"/>
                        <a:pt x="1616561" y="862714"/>
                        <a:pt x="1622753" y="859102"/>
                      </a:cubicBezTo>
                      <a:cubicBezTo>
                        <a:pt x="1642876" y="849299"/>
                        <a:pt x="1661967" y="836915"/>
                        <a:pt x="1684670" y="834851"/>
                      </a:cubicBezTo>
                      <a:cubicBezTo>
                        <a:pt x="1692410" y="834335"/>
                        <a:pt x="1696022" y="830724"/>
                        <a:pt x="1693442" y="821952"/>
                      </a:cubicBezTo>
                      <a:cubicBezTo>
                        <a:pt x="1687766" y="799249"/>
                        <a:pt x="1682090" y="776030"/>
                        <a:pt x="1674867" y="753327"/>
                      </a:cubicBezTo>
                      <a:cubicBezTo>
                        <a:pt x="1671771" y="744039"/>
                        <a:pt x="1667643" y="743007"/>
                        <a:pt x="1659903" y="746619"/>
                      </a:cubicBezTo>
                      <a:cubicBezTo>
                        <a:pt x="1638748" y="756423"/>
                        <a:pt x="1616561" y="755907"/>
                        <a:pt x="1594374" y="756423"/>
                      </a:cubicBezTo>
                      <a:cubicBezTo>
                        <a:pt x="1587667" y="756423"/>
                        <a:pt x="1583023" y="754359"/>
                        <a:pt x="1580443" y="747651"/>
                      </a:cubicBezTo>
                      <a:cubicBezTo>
                        <a:pt x="1575799" y="735784"/>
                        <a:pt x="1571155" y="724432"/>
                        <a:pt x="1565995" y="713081"/>
                      </a:cubicBezTo>
                      <a:cubicBezTo>
                        <a:pt x="1562900" y="705857"/>
                        <a:pt x="1564448" y="701213"/>
                        <a:pt x="1570123" y="696054"/>
                      </a:cubicBezTo>
                      <a:cubicBezTo>
                        <a:pt x="1586635" y="681090"/>
                        <a:pt x="1602114" y="664579"/>
                        <a:pt x="1623269" y="656323"/>
                      </a:cubicBezTo>
                      <a:cubicBezTo>
                        <a:pt x="1631009" y="653227"/>
                        <a:pt x="1632557" y="649616"/>
                        <a:pt x="1628429" y="641876"/>
                      </a:cubicBezTo>
                      <a:cubicBezTo>
                        <a:pt x="1617077" y="620721"/>
                        <a:pt x="1605210" y="599566"/>
                        <a:pt x="1592310" y="579443"/>
                      </a:cubicBezTo>
                      <a:cubicBezTo>
                        <a:pt x="1587667" y="572219"/>
                        <a:pt x="1584055" y="572219"/>
                        <a:pt x="1578379" y="576863"/>
                      </a:cubicBezTo>
                      <a:cubicBezTo>
                        <a:pt x="1564963" y="587698"/>
                        <a:pt x="1548968" y="594406"/>
                        <a:pt x="1532457" y="599050"/>
                      </a:cubicBezTo>
                      <a:cubicBezTo>
                        <a:pt x="1499950" y="607821"/>
                        <a:pt x="1510270" y="610917"/>
                        <a:pt x="1490147" y="585118"/>
                      </a:cubicBezTo>
                      <a:cubicBezTo>
                        <a:pt x="1486019" y="579443"/>
                        <a:pt x="1481891" y="574283"/>
                        <a:pt x="1477247" y="569123"/>
                      </a:cubicBezTo>
                      <a:cubicBezTo>
                        <a:pt x="1472088" y="563447"/>
                        <a:pt x="1472088" y="558288"/>
                        <a:pt x="1476731" y="552096"/>
                      </a:cubicBezTo>
                      <a:cubicBezTo>
                        <a:pt x="1489115" y="533521"/>
                        <a:pt x="1498918" y="513397"/>
                        <a:pt x="1518525" y="499982"/>
                      </a:cubicBezTo>
                      <a:cubicBezTo>
                        <a:pt x="1525233" y="495338"/>
                        <a:pt x="1525233" y="490178"/>
                        <a:pt x="1519557" y="483987"/>
                      </a:cubicBezTo>
                      <a:cubicBezTo>
                        <a:pt x="1503562" y="466960"/>
                        <a:pt x="1487051" y="450448"/>
                        <a:pt x="1470540" y="434453"/>
                      </a:cubicBezTo>
                      <a:cubicBezTo>
                        <a:pt x="1463316" y="427745"/>
                        <a:pt x="1458156" y="428261"/>
                        <a:pt x="1452480" y="436001"/>
                      </a:cubicBezTo>
                      <a:cubicBezTo>
                        <a:pt x="1443709" y="448384"/>
                        <a:pt x="1431841" y="457672"/>
                        <a:pt x="1418942" y="465412"/>
                      </a:cubicBezTo>
                      <a:cubicBezTo>
                        <a:pt x="1393143" y="481407"/>
                        <a:pt x="1393143" y="481407"/>
                        <a:pt x="1369408" y="463348"/>
                      </a:cubicBezTo>
                      <a:cubicBezTo>
                        <a:pt x="1364764" y="459736"/>
                        <a:pt x="1360121" y="455608"/>
                        <a:pt x="1354961" y="452512"/>
                      </a:cubicBezTo>
                      <a:cubicBezTo>
                        <a:pt x="1348253" y="448384"/>
                        <a:pt x="1347221" y="443225"/>
                        <a:pt x="1349801" y="436001"/>
                      </a:cubicBezTo>
                      <a:cubicBezTo>
                        <a:pt x="1357025" y="414330"/>
                        <a:pt x="1361668" y="391627"/>
                        <a:pt x="1377148" y="374084"/>
                      </a:cubicBezTo>
                      <a:cubicBezTo>
                        <a:pt x="1382307" y="368408"/>
                        <a:pt x="1381276" y="364280"/>
                        <a:pt x="1374052" y="360152"/>
                      </a:cubicBezTo>
                      <a:cubicBezTo>
                        <a:pt x="1353929" y="347769"/>
                        <a:pt x="1333806" y="335385"/>
                        <a:pt x="1312651" y="324550"/>
                      </a:cubicBezTo>
                      <a:cubicBezTo>
                        <a:pt x="1304911" y="320422"/>
                        <a:pt x="1299751" y="320422"/>
                        <a:pt x="1296655" y="329193"/>
                      </a:cubicBezTo>
                      <a:cubicBezTo>
                        <a:pt x="1288916" y="350865"/>
                        <a:pt x="1271888" y="365828"/>
                        <a:pt x="1256925" y="382855"/>
                      </a:cubicBezTo>
                      <a:cubicBezTo>
                        <a:pt x="1251249" y="389047"/>
                        <a:pt x="1246090" y="389563"/>
                        <a:pt x="1238866" y="386467"/>
                      </a:cubicBezTo>
                      <a:cubicBezTo>
                        <a:pt x="1228546" y="381307"/>
                        <a:pt x="1217711" y="377179"/>
                        <a:pt x="1206875" y="373052"/>
                      </a:cubicBezTo>
                      <a:cubicBezTo>
                        <a:pt x="1199136" y="370472"/>
                        <a:pt x="1196556" y="365312"/>
                        <a:pt x="1196556" y="357572"/>
                      </a:cubicBezTo>
                      <a:cubicBezTo>
                        <a:pt x="1197072" y="335385"/>
                        <a:pt x="1196556" y="313714"/>
                        <a:pt x="1206359" y="293075"/>
                      </a:cubicBezTo>
                      <a:cubicBezTo>
                        <a:pt x="1209971" y="285335"/>
                        <a:pt x="1208939" y="280692"/>
                        <a:pt x="1199652" y="278112"/>
                      </a:cubicBezTo>
                      <a:cubicBezTo>
                        <a:pt x="1176949" y="271404"/>
                        <a:pt x="1154246" y="265212"/>
                        <a:pt x="1131027" y="259537"/>
                      </a:cubicBezTo>
                      <a:cubicBezTo>
                        <a:pt x="1122255" y="257473"/>
                        <a:pt x="1119159" y="260569"/>
                        <a:pt x="1118127" y="268308"/>
                      </a:cubicBezTo>
                      <a:cubicBezTo>
                        <a:pt x="1116063" y="291527"/>
                        <a:pt x="1103164" y="311134"/>
                        <a:pt x="1093360" y="331258"/>
                      </a:cubicBezTo>
                      <a:cubicBezTo>
                        <a:pt x="1090780" y="336933"/>
                        <a:pt x="1086653" y="339513"/>
                        <a:pt x="1079945" y="338481"/>
                      </a:cubicBezTo>
                      <a:cubicBezTo>
                        <a:pt x="1067561" y="336417"/>
                        <a:pt x="1055178" y="334869"/>
                        <a:pt x="1042794" y="333837"/>
                      </a:cubicBezTo>
                      <a:cubicBezTo>
                        <a:pt x="1034539" y="332805"/>
                        <a:pt x="1029895" y="329193"/>
                        <a:pt x="1028347" y="320422"/>
                      </a:cubicBezTo>
                      <a:cubicBezTo>
                        <a:pt x="1024735" y="299783"/>
                        <a:pt x="1016996" y="279660"/>
                        <a:pt x="1021123" y="257989"/>
                      </a:cubicBezTo>
                      <a:cubicBezTo>
                        <a:pt x="1022671" y="248701"/>
                        <a:pt x="1019059" y="244057"/>
                        <a:pt x="1008740" y="243541"/>
                      </a:cubicBezTo>
                      <a:cubicBezTo>
                        <a:pt x="986553" y="242509"/>
                        <a:pt x="964366" y="242509"/>
                        <a:pt x="941663" y="243541"/>
                      </a:cubicBezTo>
                      <a:cubicBezTo>
                        <a:pt x="931859" y="244057"/>
                        <a:pt x="928247" y="248185"/>
                        <a:pt x="929795" y="256957"/>
                      </a:cubicBezTo>
                      <a:cubicBezTo>
                        <a:pt x="933923" y="279144"/>
                        <a:pt x="926184" y="299267"/>
                        <a:pt x="922572" y="320422"/>
                      </a:cubicBezTo>
                      <a:cubicBezTo>
                        <a:pt x="921024" y="328678"/>
                        <a:pt x="916896" y="332290"/>
                        <a:pt x="909156" y="333321"/>
                      </a:cubicBezTo>
                      <a:cubicBezTo>
                        <a:pt x="896773" y="334869"/>
                        <a:pt x="884389" y="335901"/>
                        <a:pt x="872006" y="337965"/>
                      </a:cubicBezTo>
                      <a:cubicBezTo>
                        <a:pt x="864782" y="339513"/>
                        <a:pt x="860654" y="336933"/>
                        <a:pt x="857559" y="330226"/>
                      </a:cubicBezTo>
                      <a:cubicBezTo>
                        <a:pt x="847755" y="310102"/>
                        <a:pt x="835371" y="291527"/>
                        <a:pt x="833308" y="268308"/>
                      </a:cubicBezTo>
                      <a:cubicBezTo>
                        <a:pt x="832276" y="259537"/>
                        <a:pt x="828664" y="256957"/>
                        <a:pt x="819892" y="259021"/>
                      </a:cubicBezTo>
                      <a:cubicBezTo>
                        <a:pt x="797705" y="264180"/>
                        <a:pt x="775518" y="269856"/>
                        <a:pt x="753847" y="276564"/>
                      </a:cubicBezTo>
                      <a:cubicBezTo>
                        <a:pt x="744044" y="279660"/>
                        <a:pt x="740948" y="283272"/>
                        <a:pt x="745591" y="293075"/>
                      </a:cubicBezTo>
                      <a:cubicBezTo>
                        <a:pt x="751783" y="308039"/>
                        <a:pt x="754879" y="323518"/>
                        <a:pt x="754879" y="339513"/>
                      </a:cubicBezTo>
                      <a:cubicBezTo>
                        <a:pt x="754879" y="367892"/>
                        <a:pt x="755395" y="367892"/>
                        <a:pt x="728564" y="378728"/>
                      </a:cubicBezTo>
                      <a:cubicBezTo>
                        <a:pt x="722888" y="380791"/>
                        <a:pt x="717213" y="383371"/>
                        <a:pt x="712053" y="385951"/>
                      </a:cubicBezTo>
                      <a:cubicBezTo>
                        <a:pt x="705345" y="389563"/>
                        <a:pt x="700185" y="388531"/>
                        <a:pt x="695026" y="382855"/>
                      </a:cubicBezTo>
                      <a:cubicBezTo>
                        <a:pt x="679546" y="365828"/>
                        <a:pt x="662519" y="350349"/>
                        <a:pt x="654779" y="328161"/>
                      </a:cubicBezTo>
                      <a:cubicBezTo>
                        <a:pt x="652200" y="320938"/>
                        <a:pt x="648588" y="319390"/>
                        <a:pt x="641364" y="323002"/>
                      </a:cubicBezTo>
                      <a:cubicBezTo>
                        <a:pt x="619693" y="334353"/>
                        <a:pt x="598538" y="346737"/>
                        <a:pt x="577899" y="359636"/>
                      </a:cubicBezTo>
                      <a:cubicBezTo>
                        <a:pt x="571707" y="363248"/>
                        <a:pt x="570159" y="366860"/>
                        <a:pt x="574803" y="372536"/>
                      </a:cubicBezTo>
                      <a:cubicBezTo>
                        <a:pt x="590798" y="390595"/>
                        <a:pt x="595958" y="413298"/>
                        <a:pt x="602666" y="435485"/>
                      </a:cubicBezTo>
                      <a:cubicBezTo>
                        <a:pt x="604730" y="442193"/>
                        <a:pt x="604214" y="446836"/>
                        <a:pt x="598022" y="450964"/>
                      </a:cubicBezTo>
                      <a:cubicBezTo>
                        <a:pt x="587702" y="458188"/>
                        <a:pt x="577383" y="466444"/>
                        <a:pt x="567579" y="474699"/>
                      </a:cubicBezTo>
                      <a:cubicBezTo>
                        <a:pt x="561388" y="479859"/>
                        <a:pt x="556744" y="478827"/>
                        <a:pt x="550552" y="474699"/>
                      </a:cubicBezTo>
                      <a:cubicBezTo>
                        <a:pt x="531977" y="462316"/>
                        <a:pt x="511854" y="451996"/>
                        <a:pt x="498438" y="432905"/>
                      </a:cubicBezTo>
                      <a:cubicBezTo>
                        <a:pt x="494310" y="426713"/>
                        <a:pt x="489151" y="426197"/>
                        <a:pt x="483475" y="431357"/>
                      </a:cubicBezTo>
                      <a:cubicBezTo>
                        <a:pt x="465932" y="447352"/>
                        <a:pt x="448904" y="464895"/>
                        <a:pt x="432393" y="482439"/>
                      </a:cubicBezTo>
                      <a:cubicBezTo>
                        <a:pt x="427233" y="488114"/>
                        <a:pt x="426717" y="493274"/>
                        <a:pt x="433425" y="497402"/>
                      </a:cubicBezTo>
                      <a:cubicBezTo>
                        <a:pt x="453032" y="510818"/>
                        <a:pt x="462836" y="531457"/>
                        <a:pt x="475735" y="550032"/>
                      </a:cubicBezTo>
                      <a:cubicBezTo>
                        <a:pt x="479863" y="555708"/>
                        <a:pt x="479863" y="560867"/>
                        <a:pt x="475219" y="566027"/>
                      </a:cubicBezTo>
                      <a:cubicBezTo>
                        <a:pt x="466964" y="576347"/>
                        <a:pt x="458708" y="587182"/>
                        <a:pt x="450968" y="597502"/>
                      </a:cubicBezTo>
                      <a:cubicBezTo>
                        <a:pt x="447357" y="602146"/>
                        <a:pt x="443745" y="603694"/>
                        <a:pt x="437553" y="601629"/>
                      </a:cubicBezTo>
                      <a:cubicBezTo>
                        <a:pt x="414850" y="594406"/>
                        <a:pt x="391631" y="589246"/>
                        <a:pt x="373056" y="573251"/>
                      </a:cubicBezTo>
                      <a:cubicBezTo>
                        <a:pt x="367896" y="568607"/>
                        <a:pt x="363768" y="568607"/>
                        <a:pt x="360156" y="575315"/>
                      </a:cubicBezTo>
                      <a:cubicBezTo>
                        <a:pt x="347257" y="596470"/>
                        <a:pt x="334358" y="617109"/>
                        <a:pt x="323522" y="638780"/>
                      </a:cubicBezTo>
                      <a:cubicBezTo>
                        <a:pt x="319910" y="646004"/>
                        <a:pt x="320942" y="650131"/>
                        <a:pt x="328166" y="652711"/>
                      </a:cubicBezTo>
                      <a:cubicBezTo>
                        <a:pt x="346225" y="659419"/>
                        <a:pt x="360672" y="672318"/>
                        <a:pt x="374088" y="685218"/>
                      </a:cubicBezTo>
                      <a:cubicBezTo>
                        <a:pt x="392147" y="702245"/>
                        <a:pt x="391115" y="698117"/>
                        <a:pt x="380795" y="720820"/>
                      </a:cubicBezTo>
                      <a:cubicBezTo>
                        <a:pt x="377700" y="728044"/>
                        <a:pt x="374604" y="735268"/>
                        <a:pt x="372024" y="742492"/>
                      </a:cubicBezTo>
                      <a:cubicBezTo>
                        <a:pt x="369444" y="750747"/>
                        <a:pt x="364284" y="753327"/>
                        <a:pt x="355513" y="753327"/>
                      </a:cubicBezTo>
                      <a:cubicBezTo>
                        <a:pt x="333326" y="752811"/>
                        <a:pt x="311655" y="753327"/>
                        <a:pt x="291015" y="743523"/>
                      </a:cubicBezTo>
                      <a:cubicBezTo>
                        <a:pt x="282760" y="739396"/>
                        <a:pt x="279148" y="742492"/>
                        <a:pt x="276568" y="751263"/>
                      </a:cubicBezTo>
                      <a:cubicBezTo>
                        <a:pt x="269860" y="773450"/>
                        <a:pt x="264185" y="796153"/>
                        <a:pt x="258509" y="818340"/>
                      </a:cubicBezTo>
                      <a:cubicBezTo>
                        <a:pt x="256445" y="827628"/>
                        <a:pt x="259025" y="831239"/>
                        <a:pt x="267796" y="831756"/>
                      </a:cubicBezTo>
                      <a:cubicBezTo>
                        <a:pt x="291015" y="833819"/>
                        <a:pt x="310623" y="846719"/>
                        <a:pt x="330746" y="857038"/>
                      </a:cubicBezTo>
                      <a:cubicBezTo>
                        <a:pt x="335905" y="859618"/>
                        <a:pt x="338485" y="863230"/>
                        <a:pt x="337453" y="869422"/>
                      </a:cubicBezTo>
                      <a:cubicBezTo>
                        <a:pt x="335389" y="881805"/>
                        <a:pt x="333842" y="894189"/>
                        <a:pt x="332810" y="906572"/>
                      </a:cubicBezTo>
                      <a:cubicBezTo>
                        <a:pt x="331778" y="915344"/>
                        <a:pt x="328166" y="919988"/>
                        <a:pt x="318878" y="922052"/>
                      </a:cubicBezTo>
                      <a:cubicBezTo>
                        <a:pt x="298239" y="925664"/>
                        <a:pt x="278116" y="932887"/>
                        <a:pt x="256445" y="929275"/>
                      </a:cubicBezTo>
                      <a:cubicBezTo>
                        <a:pt x="246125" y="927211"/>
                        <a:pt x="243029" y="932371"/>
                        <a:pt x="242514" y="942175"/>
                      </a:cubicBezTo>
                      <a:cubicBezTo>
                        <a:pt x="241482" y="963846"/>
                        <a:pt x="241482" y="985001"/>
                        <a:pt x="242514" y="1006672"/>
                      </a:cubicBezTo>
                      <a:cubicBezTo>
                        <a:pt x="243029" y="1018023"/>
                        <a:pt x="247157" y="1022667"/>
                        <a:pt x="257993" y="1020603"/>
                      </a:cubicBezTo>
                      <a:cubicBezTo>
                        <a:pt x="280180" y="1016475"/>
                        <a:pt x="300303" y="1024731"/>
                        <a:pt x="321458" y="1028343"/>
                      </a:cubicBezTo>
                      <a:cubicBezTo>
                        <a:pt x="327650" y="1029375"/>
                        <a:pt x="331262" y="1032987"/>
                        <a:pt x="331778" y="1039694"/>
                      </a:cubicBezTo>
                      <a:cubicBezTo>
                        <a:pt x="333326" y="1052594"/>
                        <a:pt x="334358" y="1065493"/>
                        <a:pt x="336937" y="1077877"/>
                      </a:cubicBezTo>
                      <a:cubicBezTo>
                        <a:pt x="338485" y="1085617"/>
                        <a:pt x="335905" y="1089744"/>
                        <a:pt x="329198" y="1093356"/>
                      </a:cubicBezTo>
                      <a:cubicBezTo>
                        <a:pt x="309075" y="1103676"/>
                        <a:pt x="289467" y="1115543"/>
                        <a:pt x="265733" y="1117607"/>
                      </a:cubicBezTo>
                      <a:cubicBezTo>
                        <a:pt x="257993" y="1118123"/>
                        <a:pt x="255929" y="1122251"/>
                        <a:pt x="257993" y="1129990"/>
                      </a:cubicBezTo>
                      <a:cubicBezTo>
                        <a:pt x="263669" y="1153209"/>
                        <a:pt x="269344" y="1175913"/>
                        <a:pt x="276568" y="1198615"/>
                      </a:cubicBezTo>
                      <a:cubicBezTo>
                        <a:pt x="279148" y="1207903"/>
                        <a:pt x="283276" y="1209451"/>
                        <a:pt x="291531" y="1205839"/>
                      </a:cubicBezTo>
                      <a:cubicBezTo>
                        <a:pt x="308559" y="1198100"/>
                        <a:pt x="327134" y="1196035"/>
                        <a:pt x="345709" y="1196035"/>
                      </a:cubicBezTo>
                      <a:cubicBezTo>
                        <a:pt x="371508" y="1196035"/>
                        <a:pt x="366348" y="1193456"/>
                        <a:pt x="375636" y="1216675"/>
                      </a:cubicBezTo>
                      <a:cubicBezTo>
                        <a:pt x="378216" y="1223382"/>
                        <a:pt x="380795" y="1230606"/>
                        <a:pt x="384407" y="1236798"/>
                      </a:cubicBezTo>
                      <a:cubicBezTo>
                        <a:pt x="389051" y="1245569"/>
                        <a:pt x="386987" y="1251761"/>
                        <a:pt x="379764" y="1257953"/>
                      </a:cubicBezTo>
                      <a:cubicBezTo>
                        <a:pt x="363252" y="1272400"/>
                        <a:pt x="348289" y="1288396"/>
                        <a:pt x="327134" y="1296651"/>
                      </a:cubicBezTo>
                      <a:cubicBezTo>
                        <a:pt x="319394" y="1299231"/>
                        <a:pt x="319394" y="1303875"/>
                        <a:pt x="322490" y="1310583"/>
                      </a:cubicBezTo>
                      <a:cubicBezTo>
                        <a:pt x="333842" y="1332254"/>
                        <a:pt x="346225" y="1353409"/>
                        <a:pt x="359124" y="1374048"/>
                      </a:cubicBezTo>
                      <a:cubicBezTo>
                        <a:pt x="362736" y="1379724"/>
                        <a:pt x="365832" y="1380755"/>
                        <a:pt x="370992" y="1376628"/>
                      </a:cubicBezTo>
                      <a:cubicBezTo>
                        <a:pt x="389051" y="1361148"/>
                        <a:pt x="412270" y="1355988"/>
                        <a:pt x="433941" y="1348765"/>
                      </a:cubicBezTo>
                      <a:cubicBezTo>
                        <a:pt x="441165" y="1346185"/>
                        <a:pt x="445809" y="1347217"/>
                        <a:pt x="450452" y="1353925"/>
                      </a:cubicBezTo>
                      <a:cubicBezTo>
                        <a:pt x="457676" y="1364760"/>
                        <a:pt x="465932" y="1374564"/>
                        <a:pt x="474187" y="1384367"/>
                      </a:cubicBezTo>
                      <a:cubicBezTo>
                        <a:pt x="478315" y="1389527"/>
                        <a:pt x="478831" y="1393655"/>
                        <a:pt x="475219" y="1399331"/>
                      </a:cubicBezTo>
                      <a:cubicBezTo>
                        <a:pt x="462320" y="1417906"/>
                        <a:pt x="452516" y="1439061"/>
                        <a:pt x="432909" y="1452476"/>
                      </a:cubicBezTo>
                      <a:cubicBezTo>
                        <a:pt x="426201" y="1457120"/>
                        <a:pt x="425685" y="1461764"/>
                        <a:pt x="431877" y="1468471"/>
                      </a:cubicBezTo>
                      <a:cubicBezTo>
                        <a:pt x="447873" y="1486015"/>
                        <a:pt x="464384" y="1502526"/>
                        <a:pt x="481927" y="1518521"/>
                      </a:cubicBezTo>
                      <a:cubicBezTo>
                        <a:pt x="488119" y="1524197"/>
                        <a:pt x="493279" y="1524197"/>
                        <a:pt x="497922" y="1517489"/>
                      </a:cubicBezTo>
                      <a:cubicBezTo>
                        <a:pt x="510822" y="1498398"/>
                        <a:pt x="531461" y="1488595"/>
                        <a:pt x="550036" y="1475695"/>
                      </a:cubicBezTo>
                      <a:cubicBezTo>
                        <a:pt x="556228" y="1471568"/>
                        <a:pt x="561388" y="1471568"/>
                        <a:pt x="567063" y="1476211"/>
                      </a:cubicBezTo>
                      <a:cubicBezTo>
                        <a:pt x="576867" y="1483951"/>
                        <a:pt x="586670" y="1491690"/>
                        <a:pt x="596474" y="1498914"/>
                      </a:cubicBezTo>
                      <a:cubicBezTo>
                        <a:pt x="602666" y="1503558"/>
                        <a:pt x="604214" y="1508202"/>
                        <a:pt x="601634" y="1515426"/>
                      </a:cubicBezTo>
                      <a:cubicBezTo>
                        <a:pt x="594926" y="1537097"/>
                        <a:pt x="589250" y="1559284"/>
                        <a:pt x="574287" y="1577343"/>
                      </a:cubicBezTo>
                      <a:cubicBezTo>
                        <a:pt x="569127" y="1583018"/>
                        <a:pt x="569643" y="1587146"/>
                        <a:pt x="576867" y="1591274"/>
                      </a:cubicBezTo>
                      <a:cubicBezTo>
                        <a:pt x="597506" y="1603658"/>
                        <a:pt x="618145" y="1616041"/>
                        <a:pt x="639300" y="1627393"/>
                      </a:cubicBezTo>
                      <a:cubicBezTo>
                        <a:pt x="647040" y="1631520"/>
                        <a:pt x="651168" y="1629973"/>
                        <a:pt x="653747" y="1622233"/>
                      </a:cubicBezTo>
                      <a:cubicBezTo>
                        <a:pt x="662003" y="1600562"/>
                        <a:pt x="678514" y="1585598"/>
                        <a:pt x="693478" y="1568571"/>
                      </a:cubicBezTo>
                      <a:cubicBezTo>
                        <a:pt x="699153" y="1562379"/>
                        <a:pt x="704313" y="1561864"/>
                        <a:pt x="711537" y="1564959"/>
                      </a:cubicBezTo>
                      <a:cubicBezTo>
                        <a:pt x="721856" y="1570119"/>
                        <a:pt x="732692" y="1574247"/>
                        <a:pt x="743528" y="1578375"/>
                      </a:cubicBezTo>
                      <a:cubicBezTo>
                        <a:pt x="751267" y="1580955"/>
                        <a:pt x="753847" y="1585598"/>
                        <a:pt x="753847" y="1593854"/>
                      </a:cubicBezTo>
                      <a:cubicBezTo>
                        <a:pt x="753331" y="1616041"/>
                        <a:pt x="753847" y="1637712"/>
                        <a:pt x="744044" y="1658351"/>
                      </a:cubicBezTo>
                      <a:cubicBezTo>
                        <a:pt x="739916" y="1667123"/>
                        <a:pt x="743012" y="1671251"/>
                        <a:pt x="752299" y="1673831"/>
                      </a:cubicBezTo>
                      <a:cubicBezTo>
                        <a:pt x="773970" y="1680538"/>
                        <a:pt x="796157" y="1686214"/>
                        <a:pt x="818344" y="1691374"/>
                      </a:cubicBezTo>
                      <a:cubicBezTo>
                        <a:pt x="827116" y="1693438"/>
                        <a:pt x="831760" y="1692406"/>
                        <a:pt x="832276" y="1682602"/>
                      </a:cubicBezTo>
                      <a:cubicBezTo>
                        <a:pt x="834340" y="1659383"/>
                        <a:pt x="846723" y="1639776"/>
                        <a:pt x="857043" y="1619653"/>
                      </a:cubicBezTo>
                      <a:cubicBezTo>
                        <a:pt x="859622" y="1614493"/>
                        <a:pt x="862718" y="1611397"/>
                        <a:pt x="868910" y="1612429"/>
                      </a:cubicBezTo>
                      <a:cubicBezTo>
                        <a:pt x="881809" y="1614493"/>
                        <a:pt x="895225" y="1616041"/>
                        <a:pt x="908640" y="1617589"/>
                      </a:cubicBezTo>
                      <a:cubicBezTo>
                        <a:pt x="916896" y="1618621"/>
                        <a:pt x="920508" y="1622749"/>
                        <a:pt x="922056" y="1630488"/>
                      </a:cubicBezTo>
                      <a:cubicBezTo>
                        <a:pt x="925668" y="1651128"/>
                        <a:pt x="933407" y="1671251"/>
                        <a:pt x="929279" y="1692922"/>
                      </a:cubicBezTo>
                      <a:cubicBezTo>
                        <a:pt x="927215" y="1703757"/>
                        <a:pt x="932375" y="1706853"/>
                        <a:pt x="942695" y="1707369"/>
                      </a:cubicBezTo>
                      <a:cubicBezTo>
                        <a:pt x="964366" y="1708401"/>
                        <a:pt x="985521" y="1708401"/>
                        <a:pt x="1007192" y="1707369"/>
                      </a:cubicBezTo>
                      <a:cubicBezTo>
                        <a:pt x="1018028" y="1706853"/>
                        <a:pt x="1022155" y="1702725"/>
                        <a:pt x="1020607" y="1692406"/>
                      </a:cubicBezTo>
                      <a:cubicBezTo>
                        <a:pt x="1016480" y="1670219"/>
                        <a:pt x="1024219" y="1650096"/>
                        <a:pt x="1028347" y="1628941"/>
                      </a:cubicBezTo>
                      <a:cubicBezTo>
                        <a:pt x="1029379" y="1621717"/>
                        <a:pt x="1033507" y="1618621"/>
                        <a:pt x="1040215" y="1617589"/>
                      </a:cubicBezTo>
                      <a:cubicBezTo>
                        <a:pt x="1053114" y="1616041"/>
                        <a:pt x="1066013" y="1615009"/>
                        <a:pt x="1078397" y="1612429"/>
                      </a:cubicBezTo>
                      <a:cubicBezTo>
                        <a:pt x="1085621" y="1611397"/>
                        <a:pt x="1089748" y="1613461"/>
                        <a:pt x="1092844" y="1619653"/>
                      </a:cubicBezTo>
                      <a:cubicBezTo>
                        <a:pt x="1102648" y="1639776"/>
                        <a:pt x="1115031" y="1658351"/>
                        <a:pt x="1117095" y="1681570"/>
                      </a:cubicBezTo>
                      <a:cubicBezTo>
                        <a:pt x="1118127" y="1690342"/>
                        <a:pt x="1121739" y="1692922"/>
                        <a:pt x="1130511" y="1690858"/>
                      </a:cubicBezTo>
                      <a:cubicBezTo>
                        <a:pt x="1152698" y="1685698"/>
                        <a:pt x="1174885" y="1680022"/>
                        <a:pt x="1196556" y="1673315"/>
                      </a:cubicBezTo>
                      <a:cubicBezTo>
                        <a:pt x="1206359" y="1670219"/>
                        <a:pt x="1209455" y="1666607"/>
                        <a:pt x="1204811" y="1656803"/>
                      </a:cubicBezTo>
                      <a:cubicBezTo>
                        <a:pt x="1200168" y="1643904"/>
                        <a:pt x="1196556" y="1627393"/>
                        <a:pt x="1198104" y="161397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474F4235-CAAC-4342-91A6-AAA34E3B927F}"/>
                    </a:ext>
                  </a:extLst>
                </p:cNvPr>
                <p:cNvSpPr/>
                <p:nvPr/>
              </p:nvSpPr>
              <p:spPr>
                <a:xfrm>
                  <a:off x="306264" y="596604"/>
                  <a:ext cx="237705" cy="236465"/>
                </a:xfrm>
                <a:custGeom>
                  <a:avLst/>
                  <a:gdLst>
                    <a:gd name="connsiteX0" fmla="*/ 185362 w 237706"/>
                    <a:gd name="connsiteY0" fmla="*/ 130458 h 236466"/>
                    <a:gd name="connsiteX1" fmla="*/ 237706 w 237706"/>
                    <a:gd name="connsiteY1" fmla="*/ 130458 h 236466"/>
                    <a:gd name="connsiteX2" fmla="*/ 234128 w 237706"/>
                    <a:gd name="connsiteY2" fmla="*/ 154126 h 236466"/>
                    <a:gd name="connsiteX3" fmla="*/ 165835 w 237706"/>
                    <a:gd name="connsiteY3" fmla="*/ 229449 h 236466"/>
                    <a:gd name="connsiteX4" fmla="*/ 131078 w 237706"/>
                    <a:gd name="connsiteY4" fmla="*/ 236466 h 236466"/>
                    <a:gd name="connsiteX5" fmla="*/ 131078 w 237706"/>
                    <a:gd name="connsiteY5" fmla="*/ 186008 h 236466"/>
                    <a:gd name="connsiteX6" fmla="*/ 146195 w 237706"/>
                    <a:gd name="connsiteY6" fmla="*/ 182956 h 236466"/>
                    <a:gd name="connsiteX7" fmla="*/ 177100 w 237706"/>
                    <a:gd name="connsiteY7" fmla="*/ 157507 h 236466"/>
                    <a:gd name="connsiteX8" fmla="*/ 0 w 237706"/>
                    <a:gd name="connsiteY8" fmla="*/ 130458 h 236466"/>
                    <a:gd name="connsiteX9" fmla="*/ 52344 w 237706"/>
                    <a:gd name="connsiteY9" fmla="*/ 130458 h 236466"/>
                    <a:gd name="connsiteX10" fmla="*/ 60606 w 237706"/>
                    <a:gd name="connsiteY10" fmla="*/ 157507 h 236466"/>
                    <a:gd name="connsiteX11" fmla="*/ 91511 w 237706"/>
                    <a:gd name="connsiteY11" fmla="*/ 182956 h 236466"/>
                    <a:gd name="connsiteX12" fmla="*/ 106628 w 237706"/>
                    <a:gd name="connsiteY12" fmla="*/ 186008 h 236466"/>
                    <a:gd name="connsiteX13" fmla="*/ 106628 w 237706"/>
                    <a:gd name="connsiteY13" fmla="*/ 236466 h 236466"/>
                    <a:gd name="connsiteX14" fmla="*/ 71871 w 237706"/>
                    <a:gd name="connsiteY14" fmla="*/ 229449 h 236466"/>
                    <a:gd name="connsiteX15" fmla="*/ 3579 w 237706"/>
                    <a:gd name="connsiteY15" fmla="*/ 154126 h 236466"/>
                    <a:gd name="connsiteX16" fmla="*/ 131078 w 237706"/>
                    <a:gd name="connsiteY16" fmla="*/ 0 h 236466"/>
                    <a:gd name="connsiteX17" fmla="*/ 165835 w 237706"/>
                    <a:gd name="connsiteY17" fmla="*/ 7017 h 236466"/>
                    <a:gd name="connsiteX18" fmla="*/ 234128 w 237706"/>
                    <a:gd name="connsiteY18" fmla="*/ 82340 h 236466"/>
                    <a:gd name="connsiteX19" fmla="*/ 237706 w 237706"/>
                    <a:gd name="connsiteY19" fmla="*/ 106008 h 236466"/>
                    <a:gd name="connsiteX20" fmla="*/ 185362 w 237706"/>
                    <a:gd name="connsiteY20" fmla="*/ 106008 h 236466"/>
                    <a:gd name="connsiteX21" fmla="*/ 177100 w 237706"/>
                    <a:gd name="connsiteY21" fmla="*/ 78960 h 236466"/>
                    <a:gd name="connsiteX22" fmla="*/ 146195 w 237706"/>
                    <a:gd name="connsiteY22" fmla="*/ 53510 h 236466"/>
                    <a:gd name="connsiteX23" fmla="*/ 131078 w 237706"/>
                    <a:gd name="connsiteY23" fmla="*/ 50458 h 236466"/>
                    <a:gd name="connsiteX24" fmla="*/ 106628 w 237706"/>
                    <a:gd name="connsiteY24" fmla="*/ 0 h 236466"/>
                    <a:gd name="connsiteX25" fmla="*/ 106628 w 237706"/>
                    <a:gd name="connsiteY25" fmla="*/ 50458 h 236466"/>
                    <a:gd name="connsiteX26" fmla="*/ 91511 w 237706"/>
                    <a:gd name="connsiteY26" fmla="*/ 53510 h 236466"/>
                    <a:gd name="connsiteX27" fmla="*/ 60606 w 237706"/>
                    <a:gd name="connsiteY27" fmla="*/ 78960 h 236466"/>
                    <a:gd name="connsiteX28" fmla="*/ 52344 w 237706"/>
                    <a:gd name="connsiteY28" fmla="*/ 106008 h 236466"/>
                    <a:gd name="connsiteX29" fmla="*/ 0 w 237706"/>
                    <a:gd name="connsiteY29" fmla="*/ 106008 h 236466"/>
                    <a:gd name="connsiteX30" fmla="*/ 3579 w 237706"/>
                    <a:gd name="connsiteY30" fmla="*/ 82340 h 236466"/>
                    <a:gd name="connsiteX31" fmla="*/ 71871 w 237706"/>
                    <a:gd name="connsiteY31" fmla="*/ 7017 h 236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237706" h="236466">
                      <a:moveTo>
                        <a:pt x="185362" y="130458"/>
                      </a:moveTo>
                      <a:lnTo>
                        <a:pt x="237706" y="130458"/>
                      </a:lnTo>
                      <a:lnTo>
                        <a:pt x="234128" y="154126"/>
                      </a:lnTo>
                      <a:cubicBezTo>
                        <a:pt x="223548" y="188141"/>
                        <a:pt x="198326" y="215706"/>
                        <a:pt x="165835" y="229449"/>
                      </a:cubicBezTo>
                      <a:lnTo>
                        <a:pt x="131078" y="236466"/>
                      </a:lnTo>
                      <a:lnTo>
                        <a:pt x="131078" y="186008"/>
                      </a:lnTo>
                      <a:lnTo>
                        <a:pt x="146195" y="182956"/>
                      </a:lnTo>
                      <a:cubicBezTo>
                        <a:pt x="158800" y="177624"/>
                        <a:pt x="169526" y="168717"/>
                        <a:pt x="177100" y="157507"/>
                      </a:cubicBezTo>
                      <a:close/>
                      <a:moveTo>
                        <a:pt x="0" y="130458"/>
                      </a:moveTo>
                      <a:lnTo>
                        <a:pt x="52344" y="130458"/>
                      </a:lnTo>
                      <a:lnTo>
                        <a:pt x="60606" y="157507"/>
                      </a:lnTo>
                      <a:cubicBezTo>
                        <a:pt x="68180" y="168717"/>
                        <a:pt x="78906" y="177624"/>
                        <a:pt x="91511" y="182956"/>
                      </a:cubicBezTo>
                      <a:lnTo>
                        <a:pt x="106628" y="186008"/>
                      </a:lnTo>
                      <a:lnTo>
                        <a:pt x="106628" y="236466"/>
                      </a:lnTo>
                      <a:lnTo>
                        <a:pt x="71871" y="229449"/>
                      </a:lnTo>
                      <a:cubicBezTo>
                        <a:pt x="39380" y="215706"/>
                        <a:pt x="14159" y="188141"/>
                        <a:pt x="3579" y="154126"/>
                      </a:cubicBezTo>
                      <a:close/>
                      <a:moveTo>
                        <a:pt x="131078" y="0"/>
                      </a:moveTo>
                      <a:lnTo>
                        <a:pt x="165835" y="7017"/>
                      </a:lnTo>
                      <a:cubicBezTo>
                        <a:pt x="198326" y="20760"/>
                        <a:pt x="223548" y="48325"/>
                        <a:pt x="234128" y="82340"/>
                      </a:cubicBezTo>
                      <a:lnTo>
                        <a:pt x="237706" y="106008"/>
                      </a:lnTo>
                      <a:lnTo>
                        <a:pt x="185362" y="106008"/>
                      </a:lnTo>
                      <a:lnTo>
                        <a:pt x="177100" y="78960"/>
                      </a:lnTo>
                      <a:cubicBezTo>
                        <a:pt x="169526" y="67749"/>
                        <a:pt x="158800" y="58842"/>
                        <a:pt x="146195" y="53510"/>
                      </a:cubicBezTo>
                      <a:lnTo>
                        <a:pt x="131078" y="50458"/>
                      </a:lnTo>
                      <a:close/>
                      <a:moveTo>
                        <a:pt x="106628" y="0"/>
                      </a:moveTo>
                      <a:lnTo>
                        <a:pt x="106628" y="50458"/>
                      </a:lnTo>
                      <a:lnTo>
                        <a:pt x="91511" y="53510"/>
                      </a:lnTo>
                      <a:cubicBezTo>
                        <a:pt x="78906" y="58842"/>
                        <a:pt x="68180" y="67749"/>
                        <a:pt x="60606" y="78960"/>
                      </a:cubicBezTo>
                      <a:lnTo>
                        <a:pt x="52344" y="106008"/>
                      </a:lnTo>
                      <a:lnTo>
                        <a:pt x="0" y="106008"/>
                      </a:lnTo>
                      <a:lnTo>
                        <a:pt x="3579" y="82340"/>
                      </a:lnTo>
                      <a:cubicBezTo>
                        <a:pt x="14159" y="48325"/>
                        <a:pt x="39380" y="20760"/>
                        <a:pt x="71871" y="70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A4EFE660-2B42-42BF-AB34-7B8A66C5FB5C}"/>
                    </a:ext>
                  </a:extLst>
                </p:cNvPr>
                <p:cNvSpPr/>
                <p:nvPr/>
              </p:nvSpPr>
              <p:spPr>
                <a:xfrm>
                  <a:off x="385558" y="675280"/>
                  <a:ext cx="79122" cy="79122"/>
                </a:xfrm>
                <a:prstGeom prst="ellipse">
                  <a:avLst/>
                </a:prstGeom>
                <a:grpFill/>
                <a:ln w="190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Rectangle: Top Corners Rounded 41">
                <a:extLst>
                  <a:ext uri="{FF2B5EF4-FFF2-40B4-BE49-F238E27FC236}">
                    <a16:creationId xmlns:a16="http://schemas.microsoft.com/office/drawing/2014/main" id="{1A254ADB-3582-42F9-9C02-193BE2B37EFF}"/>
                  </a:ext>
                </a:extLst>
              </p:cNvPr>
              <p:cNvSpPr/>
              <p:nvPr/>
            </p:nvSpPr>
            <p:spPr>
              <a:xfrm>
                <a:off x="2939995" y="2950076"/>
                <a:ext cx="1618488" cy="256032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AD4D1247-78BE-44E8-A430-5EEBC94861D7}"/>
                  </a:ext>
                </a:extLst>
              </p:cNvPr>
              <p:cNvGrpSpPr/>
              <p:nvPr/>
            </p:nvGrpSpPr>
            <p:grpSpPr>
              <a:xfrm rot="1056235">
                <a:off x="3546587" y="1602585"/>
                <a:ext cx="391039" cy="1171393"/>
                <a:chOff x="391499" y="630207"/>
                <a:chExt cx="531845" cy="1593193"/>
              </a:xfrm>
              <a:grpFill/>
            </p:grpSpPr>
            <p:sp>
              <p:nvSpPr>
                <p:cNvPr id="53" name="Rectangle: Rounded Corners 52">
                  <a:extLst>
                    <a:ext uri="{FF2B5EF4-FFF2-40B4-BE49-F238E27FC236}">
                      <a16:creationId xmlns:a16="http://schemas.microsoft.com/office/drawing/2014/main" id="{A8AA6B4D-446D-4E29-8624-48E97C68B934}"/>
                    </a:ext>
                  </a:extLst>
                </p:cNvPr>
                <p:cNvSpPr/>
                <p:nvPr/>
              </p:nvSpPr>
              <p:spPr>
                <a:xfrm rot="20495611">
                  <a:off x="400452" y="630207"/>
                  <a:ext cx="522892" cy="1539138"/>
                </a:xfrm>
                <a:prstGeom prst="roundRect">
                  <a:avLst>
                    <a:gd name="adj" fmla="val 0"/>
                  </a:avLst>
                </a:prstGeom>
                <a:grpFill/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Rectangle: Rounded Corners 53">
                  <a:extLst>
                    <a:ext uri="{FF2B5EF4-FFF2-40B4-BE49-F238E27FC236}">
                      <a16:creationId xmlns:a16="http://schemas.microsoft.com/office/drawing/2014/main" id="{2DF452E7-7E0E-475A-B4AE-8F044E251339}"/>
                    </a:ext>
                  </a:extLst>
                </p:cNvPr>
                <p:cNvSpPr/>
                <p:nvPr/>
              </p:nvSpPr>
              <p:spPr>
                <a:xfrm rot="20495611">
                  <a:off x="391499" y="684262"/>
                  <a:ext cx="191607" cy="1539138"/>
                </a:xfrm>
                <a:prstGeom prst="roundRect">
                  <a:avLst>
                    <a:gd name="adj" fmla="val 0"/>
                  </a:avLst>
                </a:prstGeom>
                <a:grpFill/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B172F33-4A98-4D25-B620-B7B3293275BE}"/>
                  </a:ext>
                </a:extLst>
              </p:cNvPr>
              <p:cNvSpPr/>
              <p:nvPr/>
            </p:nvSpPr>
            <p:spPr>
              <a:xfrm>
                <a:off x="3460460" y="1374042"/>
                <a:ext cx="525968" cy="525968"/>
              </a:xfrm>
              <a:prstGeom prst="ellipse">
                <a:avLst/>
              </a:prstGeom>
              <a:grpFill/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7027D70F-8E4B-4809-A475-05AE14506FF3}"/>
                  </a:ext>
                </a:extLst>
              </p:cNvPr>
              <p:cNvSpPr/>
              <p:nvPr/>
            </p:nvSpPr>
            <p:spPr>
              <a:xfrm>
                <a:off x="3517185" y="1430767"/>
                <a:ext cx="412519" cy="41251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115C0EA-0AD7-49A8-8DAF-EB73D6C2D6F6}"/>
                  </a:ext>
                </a:extLst>
              </p:cNvPr>
              <p:cNvSpPr/>
              <p:nvPr/>
            </p:nvSpPr>
            <p:spPr>
              <a:xfrm>
                <a:off x="3620522" y="1534641"/>
                <a:ext cx="205845" cy="204771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27A72576-252B-420C-8162-51E3C0EB7CC3}"/>
                  </a:ext>
                </a:extLst>
              </p:cNvPr>
              <p:cNvSpPr/>
              <p:nvPr/>
            </p:nvSpPr>
            <p:spPr>
              <a:xfrm>
                <a:off x="3689186" y="1602768"/>
                <a:ext cx="68517" cy="68517"/>
              </a:xfrm>
              <a:prstGeom prst="ellipse">
                <a:avLst/>
              </a:prstGeom>
              <a:grpFill/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: Top Corners Rounded 47">
                <a:extLst>
                  <a:ext uri="{FF2B5EF4-FFF2-40B4-BE49-F238E27FC236}">
                    <a16:creationId xmlns:a16="http://schemas.microsoft.com/office/drawing/2014/main" id="{7B684F30-93C4-4482-9936-DE7F6203BE10}"/>
                  </a:ext>
                </a:extLst>
              </p:cNvPr>
              <p:cNvSpPr/>
              <p:nvPr/>
            </p:nvSpPr>
            <p:spPr>
              <a:xfrm>
                <a:off x="3126222" y="2879336"/>
                <a:ext cx="1246034" cy="7118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Top Corners Rounded 48">
                <a:extLst>
                  <a:ext uri="{FF2B5EF4-FFF2-40B4-BE49-F238E27FC236}">
                    <a16:creationId xmlns:a16="http://schemas.microsoft.com/office/drawing/2014/main" id="{41DDEF7F-E0C1-4358-9FF3-2AC24A81DA96}"/>
                  </a:ext>
                </a:extLst>
              </p:cNvPr>
              <p:cNvSpPr/>
              <p:nvPr/>
            </p:nvSpPr>
            <p:spPr>
              <a:xfrm>
                <a:off x="3288913" y="2627891"/>
                <a:ext cx="920653" cy="256032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5FFCA5D9-7251-4CF8-85C3-DDBAA8F7A128}"/>
                  </a:ext>
                </a:extLst>
              </p:cNvPr>
              <p:cNvGrpSpPr/>
              <p:nvPr/>
            </p:nvGrpSpPr>
            <p:grpSpPr>
              <a:xfrm rot="2713823">
                <a:off x="5532341" y="1340822"/>
                <a:ext cx="289218" cy="289219"/>
                <a:chOff x="5108323" y="1463792"/>
                <a:chExt cx="374636" cy="374638"/>
              </a:xfrm>
              <a:grpFill/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C316B6D9-F945-4A9B-82A0-B1786704840F}"/>
                    </a:ext>
                  </a:extLst>
                </p:cNvPr>
                <p:cNvSpPr/>
                <p:nvPr/>
              </p:nvSpPr>
              <p:spPr>
                <a:xfrm>
                  <a:off x="5108323" y="1463792"/>
                  <a:ext cx="374636" cy="374638"/>
                </a:xfrm>
                <a:prstGeom prst="ellipse">
                  <a:avLst/>
                </a:prstGeom>
                <a:grpFill/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43AFE191-73B7-4DDB-B364-A264E329F68B}"/>
                    </a:ext>
                  </a:extLst>
                </p:cNvPr>
                <p:cNvSpPr/>
                <p:nvPr/>
              </p:nvSpPr>
              <p:spPr>
                <a:xfrm>
                  <a:off x="5167785" y="1523587"/>
                  <a:ext cx="255882" cy="255676"/>
                </a:xfrm>
                <a:custGeom>
                  <a:avLst/>
                  <a:gdLst>
                    <a:gd name="connsiteX0" fmla="*/ 127864 w 255882"/>
                    <a:gd name="connsiteY0" fmla="*/ 81461 h 255676"/>
                    <a:gd name="connsiteX1" fmla="*/ 81805 w 255882"/>
                    <a:gd name="connsiteY1" fmla="*/ 127520 h 255676"/>
                    <a:gd name="connsiteX2" fmla="*/ 127864 w 255882"/>
                    <a:gd name="connsiteY2" fmla="*/ 173579 h 255676"/>
                    <a:gd name="connsiteX3" fmla="*/ 173923 w 255882"/>
                    <a:gd name="connsiteY3" fmla="*/ 127520 h 255676"/>
                    <a:gd name="connsiteX4" fmla="*/ 127864 w 255882"/>
                    <a:gd name="connsiteY4" fmla="*/ 81461 h 255676"/>
                    <a:gd name="connsiteX5" fmla="*/ 122296 w 255882"/>
                    <a:gd name="connsiteY5" fmla="*/ 86 h 255676"/>
                    <a:gd name="connsiteX6" fmla="*/ 127383 w 255882"/>
                    <a:gd name="connsiteY6" fmla="*/ 4211 h 255676"/>
                    <a:gd name="connsiteX7" fmla="*/ 132401 w 255882"/>
                    <a:gd name="connsiteY7" fmla="*/ 21809 h 255676"/>
                    <a:gd name="connsiteX8" fmla="*/ 145188 w 255882"/>
                    <a:gd name="connsiteY8" fmla="*/ 29027 h 255676"/>
                    <a:gd name="connsiteX9" fmla="*/ 149312 w 255882"/>
                    <a:gd name="connsiteY9" fmla="*/ 25452 h 255676"/>
                    <a:gd name="connsiteX10" fmla="*/ 158937 w 255882"/>
                    <a:gd name="connsiteY10" fmla="*/ 9160 h 255676"/>
                    <a:gd name="connsiteX11" fmla="*/ 166705 w 255882"/>
                    <a:gd name="connsiteY11" fmla="*/ 5929 h 255676"/>
                    <a:gd name="connsiteX12" fmla="*/ 174404 w 255882"/>
                    <a:gd name="connsiteY12" fmla="*/ 18372 h 255676"/>
                    <a:gd name="connsiteX13" fmla="*/ 172479 w 255882"/>
                    <a:gd name="connsiteY13" fmla="*/ 34046 h 255676"/>
                    <a:gd name="connsiteX14" fmla="*/ 172479 w 255882"/>
                    <a:gd name="connsiteY14" fmla="*/ 35695 h 255676"/>
                    <a:gd name="connsiteX15" fmla="*/ 186434 w 255882"/>
                    <a:gd name="connsiteY15" fmla="*/ 41882 h 255676"/>
                    <a:gd name="connsiteX16" fmla="*/ 201764 w 255882"/>
                    <a:gd name="connsiteY16" fmla="*/ 30402 h 255676"/>
                    <a:gd name="connsiteX17" fmla="*/ 211045 w 255882"/>
                    <a:gd name="connsiteY17" fmla="*/ 30540 h 255676"/>
                    <a:gd name="connsiteX18" fmla="*/ 212488 w 255882"/>
                    <a:gd name="connsiteY18" fmla="*/ 31777 h 255676"/>
                    <a:gd name="connsiteX19" fmla="*/ 214069 w 255882"/>
                    <a:gd name="connsiteY19" fmla="*/ 42364 h 255676"/>
                    <a:gd name="connsiteX20" fmla="*/ 205614 w 255882"/>
                    <a:gd name="connsiteY20" fmla="*/ 57418 h 255676"/>
                    <a:gd name="connsiteX21" fmla="*/ 206783 w 255882"/>
                    <a:gd name="connsiteY21" fmla="*/ 67180 h 255676"/>
                    <a:gd name="connsiteX22" fmla="*/ 215719 w 255882"/>
                    <a:gd name="connsiteY22" fmla="*/ 70755 h 255676"/>
                    <a:gd name="connsiteX23" fmla="*/ 233799 w 255882"/>
                    <a:gd name="connsiteY23" fmla="*/ 66011 h 255676"/>
                    <a:gd name="connsiteX24" fmla="*/ 241498 w 255882"/>
                    <a:gd name="connsiteY24" fmla="*/ 68967 h 255676"/>
                    <a:gd name="connsiteX25" fmla="*/ 243836 w 255882"/>
                    <a:gd name="connsiteY25" fmla="*/ 73573 h 255676"/>
                    <a:gd name="connsiteX26" fmla="*/ 241911 w 255882"/>
                    <a:gd name="connsiteY26" fmla="*/ 80379 h 255676"/>
                    <a:gd name="connsiteX27" fmla="*/ 226443 w 255882"/>
                    <a:gd name="connsiteY27" fmla="*/ 92684 h 255676"/>
                    <a:gd name="connsiteX28" fmla="*/ 223694 w 255882"/>
                    <a:gd name="connsiteY28" fmla="*/ 100177 h 255676"/>
                    <a:gd name="connsiteX29" fmla="*/ 224519 w 255882"/>
                    <a:gd name="connsiteY29" fmla="*/ 103202 h 255676"/>
                    <a:gd name="connsiteX30" fmla="*/ 230843 w 255882"/>
                    <a:gd name="connsiteY30" fmla="*/ 108633 h 255676"/>
                    <a:gd name="connsiteX31" fmla="*/ 249541 w 255882"/>
                    <a:gd name="connsiteY31" fmla="*/ 111176 h 255676"/>
                    <a:gd name="connsiteX32" fmla="*/ 255591 w 255882"/>
                    <a:gd name="connsiteY32" fmla="*/ 117157 h 255676"/>
                    <a:gd name="connsiteX33" fmla="*/ 255797 w 255882"/>
                    <a:gd name="connsiteY33" fmla="*/ 122519 h 255676"/>
                    <a:gd name="connsiteX34" fmla="*/ 251398 w 255882"/>
                    <a:gd name="connsiteY34" fmla="*/ 127675 h 255676"/>
                    <a:gd name="connsiteX35" fmla="*/ 233799 w 255882"/>
                    <a:gd name="connsiteY35" fmla="*/ 132693 h 255676"/>
                    <a:gd name="connsiteX36" fmla="*/ 226650 w 255882"/>
                    <a:gd name="connsiteY36" fmla="*/ 144586 h 255676"/>
                    <a:gd name="connsiteX37" fmla="*/ 230293 w 255882"/>
                    <a:gd name="connsiteY37" fmla="*/ 149398 h 255676"/>
                    <a:gd name="connsiteX38" fmla="*/ 246448 w 255882"/>
                    <a:gd name="connsiteY38" fmla="*/ 158884 h 255676"/>
                    <a:gd name="connsiteX39" fmla="*/ 249954 w 255882"/>
                    <a:gd name="connsiteY39" fmla="*/ 167065 h 255676"/>
                    <a:gd name="connsiteX40" fmla="*/ 249816 w 255882"/>
                    <a:gd name="connsiteY40" fmla="*/ 167890 h 255676"/>
                    <a:gd name="connsiteX41" fmla="*/ 240123 w 255882"/>
                    <a:gd name="connsiteY41" fmla="*/ 174833 h 255676"/>
                    <a:gd name="connsiteX42" fmla="*/ 223212 w 255882"/>
                    <a:gd name="connsiteY42" fmla="*/ 172702 h 255676"/>
                    <a:gd name="connsiteX43" fmla="*/ 214688 w 255882"/>
                    <a:gd name="connsiteY43" fmla="*/ 177102 h 255676"/>
                    <a:gd name="connsiteX44" fmla="*/ 214551 w 255882"/>
                    <a:gd name="connsiteY44" fmla="*/ 187276 h 255676"/>
                    <a:gd name="connsiteX45" fmla="*/ 225481 w 255882"/>
                    <a:gd name="connsiteY45" fmla="*/ 201712 h 255676"/>
                    <a:gd name="connsiteX46" fmla="*/ 225481 w 255882"/>
                    <a:gd name="connsiteY46" fmla="*/ 211130 h 255676"/>
                    <a:gd name="connsiteX47" fmla="*/ 225068 w 255882"/>
                    <a:gd name="connsiteY47" fmla="*/ 211611 h 255676"/>
                    <a:gd name="connsiteX48" fmla="*/ 213245 w 255882"/>
                    <a:gd name="connsiteY48" fmla="*/ 213948 h 255676"/>
                    <a:gd name="connsiteX49" fmla="*/ 198602 w 255882"/>
                    <a:gd name="connsiteY49" fmla="*/ 205699 h 255676"/>
                    <a:gd name="connsiteX50" fmla="*/ 188565 w 255882"/>
                    <a:gd name="connsiteY50" fmla="*/ 207143 h 255676"/>
                    <a:gd name="connsiteX51" fmla="*/ 185334 w 255882"/>
                    <a:gd name="connsiteY51" fmla="*/ 216217 h 255676"/>
                    <a:gd name="connsiteX52" fmla="*/ 190078 w 255882"/>
                    <a:gd name="connsiteY52" fmla="*/ 234503 h 255676"/>
                    <a:gd name="connsiteX53" fmla="*/ 187397 w 255882"/>
                    <a:gd name="connsiteY53" fmla="*/ 241377 h 255676"/>
                    <a:gd name="connsiteX54" fmla="*/ 182585 w 255882"/>
                    <a:gd name="connsiteY54" fmla="*/ 243852 h 255676"/>
                    <a:gd name="connsiteX55" fmla="*/ 175366 w 255882"/>
                    <a:gd name="connsiteY55" fmla="*/ 241859 h 255676"/>
                    <a:gd name="connsiteX56" fmla="*/ 164024 w 255882"/>
                    <a:gd name="connsiteY56" fmla="*/ 227491 h 255676"/>
                    <a:gd name="connsiteX57" fmla="*/ 149381 w 255882"/>
                    <a:gd name="connsiteY57" fmla="*/ 226254 h 255676"/>
                    <a:gd name="connsiteX58" fmla="*/ 147456 w 255882"/>
                    <a:gd name="connsiteY58" fmla="*/ 230103 h 255676"/>
                    <a:gd name="connsiteX59" fmla="*/ 144844 w 255882"/>
                    <a:gd name="connsiteY59" fmla="*/ 249008 h 255676"/>
                    <a:gd name="connsiteX60" fmla="*/ 139895 w 255882"/>
                    <a:gd name="connsiteY60" fmla="*/ 255676 h 255676"/>
                    <a:gd name="connsiteX61" fmla="*/ 131577 w 255882"/>
                    <a:gd name="connsiteY61" fmla="*/ 255676 h 255676"/>
                    <a:gd name="connsiteX62" fmla="*/ 127933 w 255882"/>
                    <a:gd name="connsiteY62" fmla="*/ 250589 h 255676"/>
                    <a:gd name="connsiteX63" fmla="*/ 122777 w 255882"/>
                    <a:gd name="connsiteY63" fmla="*/ 232372 h 255676"/>
                    <a:gd name="connsiteX64" fmla="*/ 116659 w 255882"/>
                    <a:gd name="connsiteY64" fmla="*/ 227010 h 255676"/>
                    <a:gd name="connsiteX65" fmla="*/ 112947 w 255882"/>
                    <a:gd name="connsiteY65" fmla="*/ 226597 h 255676"/>
                    <a:gd name="connsiteX66" fmla="*/ 106622 w 255882"/>
                    <a:gd name="connsiteY66" fmla="*/ 230103 h 255676"/>
                    <a:gd name="connsiteX67" fmla="*/ 105041 w 255882"/>
                    <a:gd name="connsiteY67" fmla="*/ 232784 h 255676"/>
                    <a:gd name="connsiteX68" fmla="*/ 96380 w 255882"/>
                    <a:gd name="connsiteY68" fmla="*/ 247427 h 255676"/>
                    <a:gd name="connsiteX69" fmla="*/ 89849 w 255882"/>
                    <a:gd name="connsiteY69" fmla="*/ 250108 h 255676"/>
                    <a:gd name="connsiteX70" fmla="*/ 84555 w 255882"/>
                    <a:gd name="connsiteY70" fmla="*/ 248320 h 255676"/>
                    <a:gd name="connsiteX71" fmla="*/ 80981 w 255882"/>
                    <a:gd name="connsiteY71" fmla="*/ 241652 h 255676"/>
                    <a:gd name="connsiteX72" fmla="*/ 83249 w 255882"/>
                    <a:gd name="connsiteY72" fmla="*/ 222885 h 255676"/>
                    <a:gd name="connsiteX73" fmla="*/ 78094 w 255882"/>
                    <a:gd name="connsiteY73" fmla="*/ 214155 h 255676"/>
                    <a:gd name="connsiteX74" fmla="*/ 68538 w 255882"/>
                    <a:gd name="connsiteY74" fmla="*/ 214636 h 255676"/>
                    <a:gd name="connsiteX75" fmla="*/ 55133 w 255882"/>
                    <a:gd name="connsiteY75" fmla="*/ 224810 h 255676"/>
                    <a:gd name="connsiteX76" fmla="*/ 43240 w 255882"/>
                    <a:gd name="connsiteY76" fmla="*/ 224123 h 255676"/>
                    <a:gd name="connsiteX77" fmla="*/ 42209 w 255882"/>
                    <a:gd name="connsiteY77" fmla="*/ 223091 h 255676"/>
                    <a:gd name="connsiteX78" fmla="*/ 41178 w 255882"/>
                    <a:gd name="connsiteY78" fmla="*/ 214842 h 255676"/>
                    <a:gd name="connsiteX79" fmla="*/ 50115 w 255882"/>
                    <a:gd name="connsiteY79" fmla="*/ 198893 h 255676"/>
                    <a:gd name="connsiteX80" fmla="*/ 51627 w 255882"/>
                    <a:gd name="connsiteY80" fmla="*/ 194013 h 255676"/>
                    <a:gd name="connsiteX81" fmla="*/ 39597 w 255882"/>
                    <a:gd name="connsiteY81" fmla="*/ 185420 h 255676"/>
                    <a:gd name="connsiteX82" fmla="*/ 21105 w 255882"/>
                    <a:gd name="connsiteY82" fmla="*/ 190232 h 255676"/>
                    <a:gd name="connsiteX83" fmla="*/ 15193 w 255882"/>
                    <a:gd name="connsiteY83" fmla="*/ 188238 h 255676"/>
                    <a:gd name="connsiteX84" fmla="*/ 12237 w 255882"/>
                    <a:gd name="connsiteY84" fmla="*/ 183014 h 255676"/>
                    <a:gd name="connsiteX85" fmla="*/ 14230 w 255882"/>
                    <a:gd name="connsiteY85" fmla="*/ 175314 h 255676"/>
                    <a:gd name="connsiteX86" fmla="*/ 27910 w 255882"/>
                    <a:gd name="connsiteY86" fmla="*/ 164453 h 255676"/>
                    <a:gd name="connsiteX87" fmla="*/ 31554 w 255882"/>
                    <a:gd name="connsiteY87" fmla="*/ 153385 h 255676"/>
                    <a:gd name="connsiteX88" fmla="*/ 24198 w 255882"/>
                    <a:gd name="connsiteY88" fmla="*/ 147198 h 255676"/>
                    <a:gd name="connsiteX89" fmla="*/ 6943 w 255882"/>
                    <a:gd name="connsiteY89" fmla="*/ 144861 h 255676"/>
                    <a:gd name="connsiteX90" fmla="*/ 138 w 255882"/>
                    <a:gd name="connsiteY90" fmla="*/ 140049 h 255676"/>
                    <a:gd name="connsiteX91" fmla="*/ 0 w 255882"/>
                    <a:gd name="connsiteY91" fmla="*/ 131525 h 255676"/>
                    <a:gd name="connsiteX92" fmla="*/ 5019 w 255882"/>
                    <a:gd name="connsiteY92" fmla="*/ 127881 h 255676"/>
                    <a:gd name="connsiteX93" fmla="*/ 22617 w 255882"/>
                    <a:gd name="connsiteY93" fmla="*/ 122931 h 255676"/>
                    <a:gd name="connsiteX94" fmla="*/ 28667 w 255882"/>
                    <a:gd name="connsiteY94" fmla="*/ 116194 h 255676"/>
                    <a:gd name="connsiteX95" fmla="*/ 29010 w 255882"/>
                    <a:gd name="connsiteY95" fmla="*/ 113307 h 255676"/>
                    <a:gd name="connsiteX96" fmla="*/ 25229 w 255882"/>
                    <a:gd name="connsiteY96" fmla="*/ 106295 h 255676"/>
                    <a:gd name="connsiteX97" fmla="*/ 9281 w 255882"/>
                    <a:gd name="connsiteY97" fmla="*/ 96946 h 255676"/>
                    <a:gd name="connsiteX98" fmla="*/ 5843 w 255882"/>
                    <a:gd name="connsiteY98" fmla="*/ 88560 h 255676"/>
                    <a:gd name="connsiteX99" fmla="*/ 6187 w 255882"/>
                    <a:gd name="connsiteY99" fmla="*/ 87391 h 255676"/>
                    <a:gd name="connsiteX100" fmla="*/ 15261 w 255882"/>
                    <a:gd name="connsiteY100" fmla="*/ 81135 h 255676"/>
                    <a:gd name="connsiteX101" fmla="*/ 32173 w 255882"/>
                    <a:gd name="connsiteY101" fmla="*/ 83060 h 255676"/>
                    <a:gd name="connsiteX102" fmla="*/ 40834 w 255882"/>
                    <a:gd name="connsiteY102" fmla="*/ 79073 h 255676"/>
                    <a:gd name="connsiteX103" fmla="*/ 40147 w 255882"/>
                    <a:gd name="connsiteY103" fmla="*/ 67318 h 255676"/>
                    <a:gd name="connsiteX104" fmla="*/ 29629 w 255882"/>
                    <a:gd name="connsiteY104" fmla="*/ 53363 h 255676"/>
                    <a:gd name="connsiteX105" fmla="*/ 29629 w 255882"/>
                    <a:gd name="connsiteY105" fmla="*/ 45595 h 255676"/>
                    <a:gd name="connsiteX106" fmla="*/ 33066 w 255882"/>
                    <a:gd name="connsiteY106" fmla="*/ 41745 h 255676"/>
                    <a:gd name="connsiteX107" fmla="*/ 40422 w 255882"/>
                    <a:gd name="connsiteY107" fmla="*/ 40920 h 255676"/>
                    <a:gd name="connsiteX108" fmla="*/ 56027 w 255882"/>
                    <a:gd name="connsiteY108" fmla="*/ 49719 h 255676"/>
                    <a:gd name="connsiteX109" fmla="*/ 69982 w 255882"/>
                    <a:gd name="connsiteY109" fmla="*/ 45801 h 255676"/>
                    <a:gd name="connsiteX110" fmla="*/ 70325 w 255882"/>
                    <a:gd name="connsiteY110" fmla="*/ 39751 h 255676"/>
                    <a:gd name="connsiteX111" fmla="*/ 65788 w 255882"/>
                    <a:gd name="connsiteY111" fmla="*/ 22221 h 255676"/>
                    <a:gd name="connsiteX112" fmla="*/ 69088 w 255882"/>
                    <a:gd name="connsiteY112" fmla="*/ 14110 h 255676"/>
                    <a:gd name="connsiteX113" fmla="*/ 71632 w 255882"/>
                    <a:gd name="connsiteY113" fmla="*/ 12735 h 255676"/>
                    <a:gd name="connsiteX114" fmla="*/ 81118 w 255882"/>
                    <a:gd name="connsiteY114" fmla="*/ 15072 h 255676"/>
                    <a:gd name="connsiteX115" fmla="*/ 92049 w 255882"/>
                    <a:gd name="connsiteY115" fmla="*/ 28958 h 255676"/>
                    <a:gd name="connsiteX116" fmla="*/ 106966 w 255882"/>
                    <a:gd name="connsiteY116" fmla="*/ 28890 h 255676"/>
                    <a:gd name="connsiteX117" fmla="*/ 108754 w 255882"/>
                    <a:gd name="connsiteY117" fmla="*/ 22565 h 255676"/>
                    <a:gd name="connsiteX118" fmla="*/ 110953 w 255882"/>
                    <a:gd name="connsiteY118" fmla="*/ 6479 h 255676"/>
                    <a:gd name="connsiteX119" fmla="*/ 116934 w 255882"/>
                    <a:gd name="connsiteY119" fmla="*/ 292 h 255676"/>
                    <a:gd name="connsiteX120" fmla="*/ 122296 w 255882"/>
                    <a:gd name="connsiteY120" fmla="*/ 86 h 2556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255882" h="255676">
                      <a:moveTo>
                        <a:pt x="127864" y="81461"/>
                      </a:moveTo>
                      <a:cubicBezTo>
                        <a:pt x="102426" y="81461"/>
                        <a:pt x="81805" y="102082"/>
                        <a:pt x="81805" y="127520"/>
                      </a:cubicBezTo>
                      <a:cubicBezTo>
                        <a:pt x="81805" y="152958"/>
                        <a:pt x="102426" y="173579"/>
                        <a:pt x="127864" y="173579"/>
                      </a:cubicBezTo>
                      <a:cubicBezTo>
                        <a:pt x="153302" y="173579"/>
                        <a:pt x="173923" y="152958"/>
                        <a:pt x="173923" y="127520"/>
                      </a:cubicBezTo>
                      <a:cubicBezTo>
                        <a:pt x="173923" y="102082"/>
                        <a:pt x="153302" y="81461"/>
                        <a:pt x="127864" y="81461"/>
                      </a:cubicBezTo>
                      <a:close/>
                      <a:moveTo>
                        <a:pt x="122296" y="86"/>
                      </a:moveTo>
                      <a:cubicBezTo>
                        <a:pt x="124908" y="223"/>
                        <a:pt x="126696" y="1598"/>
                        <a:pt x="127383" y="4211"/>
                      </a:cubicBezTo>
                      <a:cubicBezTo>
                        <a:pt x="129033" y="10054"/>
                        <a:pt x="130752" y="15966"/>
                        <a:pt x="132401" y="21809"/>
                      </a:cubicBezTo>
                      <a:cubicBezTo>
                        <a:pt x="134120" y="27790"/>
                        <a:pt x="139070" y="30608"/>
                        <a:pt x="145188" y="29027"/>
                      </a:cubicBezTo>
                      <a:cubicBezTo>
                        <a:pt x="147181" y="28546"/>
                        <a:pt x="148350" y="27102"/>
                        <a:pt x="149312" y="25452"/>
                      </a:cubicBezTo>
                      <a:cubicBezTo>
                        <a:pt x="152475" y="20022"/>
                        <a:pt x="155706" y="14591"/>
                        <a:pt x="158937" y="9160"/>
                      </a:cubicBezTo>
                      <a:cubicBezTo>
                        <a:pt x="160999" y="5654"/>
                        <a:pt x="162786" y="4898"/>
                        <a:pt x="166705" y="5929"/>
                      </a:cubicBezTo>
                      <a:cubicBezTo>
                        <a:pt x="174542" y="7923"/>
                        <a:pt x="175573" y="9641"/>
                        <a:pt x="174404" y="18372"/>
                      </a:cubicBezTo>
                      <a:cubicBezTo>
                        <a:pt x="173717" y="23596"/>
                        <a:pt x="173098" y="28821"/>
                        <a:pt x="172479" y="34046"/>
                      </a:cubicBezTo>
                      <a:cubicBezTo>
                        <a:pt x="172410" y="34595"/>
                        <a:pt x="172410" y="35145"/>
                        <a:pt x="172479" y="35695"/>
                      </a:cubicBezTo>
                      <a:cubicBezTo>
                        <a:pt x="173373" y="41264"/>
                        <a:pt x="181828" y="45113"/>
                        <a:pt x="186434" y="41882"/>
                      </a:cubicBezTo>
                      <a:cubicBezTo>
                        <a:pt x="191659" y="38170"/>
                        <a:pt x="196677" y="34252"/>
                        <a:pt x="201764" y="30402"/>
                      </a:cubicBezTo>
                      <a:cubicBezTo>
                        <a:pt x="205476" y="27584"/>
                        <a:pt x="207333" y="27652"/>
                        <a:pt x="211045" y="30540"/>
                      </a:cubicBezTo>
                      <a:cubicBezTo>
                        <a:pt x="211526" y="30952"/>
                        <a:pt x="212007" y="31296"/>
                        <a:pt x="212488" y="31777"/>
                      </a:cubicBezTo>
                      <a:cubicBezTo>
                        <a:pt x="216819" y="35902"/>
                        <a:pt x="217025" y="37139"/>
                        <a:pt x="214069" y="42364"/>
                      </a:cubicBezTo>
                      <a:cubicBezTo>
                        <a:pt x="211251" y="47382"/>
                        <a:pt x="208570" y="52469"/>
                        <a:pt x="205614" y="57418"/>
                      </a:cubicBezTo>
                      <a:cubicBezTo>
                        <a:pt x="203483" y="61062"/>
                        <a:pt x="204445" y="64087"/>
                        <a:pt x="206783" y="67180"/>
                      </a:cubicBezTo>
                      <a:cubicBezTo>
                        <a:pt x="209120" y="70274"/>
                        <a:pt x="211801" y="71786"/>
                        <a:pt x="215719" y="70755"/>
                      </a:cubicBezTo>
                      <a:cubicBezTo>
                        <a:pt x="221769" y="69174"/>
                        <a:pt x="227818" y="67661"/>
                        <a:pt x="233799" y="66011"/>
                      </a:cubicBezTo>
                      <a:cubicBezTo>
                        <a:pt x="237649" y="64980"/>
                        <a:pt x="239367" y="65599"/>
                        <a:pt x="241498" y="68967"/>
                      </a:cubicBezTo>
                      <a:cubicBezTo>
                        <a:pt x="242461" y="70411"/>
                        <a:pt x="243286" y="71923"/>
                        <a:pt x="243836" y="73573"/>
                      </a:cubicBezTo>
                      <a:cubicBezTo>
                        <a:pt x="244867" y="76529"/>
                        <a:pt x="244385" y="78385"/>
                        <a:pt x="241911" y="80379"/>
                      </a:cubicBezTo>
                      <a:cubicBezTo>
                        <a:pt x="236755" y="84504"/>
                        <a:pt x="231668" y="88628"/>
                        <a:pt x="226443" y="92684"/>
                      </a:cubicBezTo>
                      <a:cubicBezTo>
                        <a:pt x="223831" y="94678"/>
                        <a:pt x="223144" y="97152"/>
                        <a:pt x="223694" y="100177"/>
                      </a:cubicBezTo>
                      <a:cubicBezTo>
                        <a:pt x="223900" y="101208"/>
                        <a:pt x="224244" y="102171"/>
                        <a:pt x="224519" y="103202"/>
                      </a:cubicBezTo>
                      <a:cubicBezTo>
                        <a:pt x="225412" y="106433"/>
                        <a:pt x="227543" y="108220"/>
                        <a:pt x="230843" y="108633"/>
                      </a:cubicBezTo>
                      <a:cubicBezTo>
                        <a:pt x="237099" y="109458"/>
                        <a:pt x="243354" y="110351"/>
                        <a:pt x="249541" y="111176"/>
                      </a:cubicBezTo>
                      <a:cubicBezTo>
                        <a:pt x="253254" y="111657"/>
                        <a:pt x="255178" y="113445"/>
                        <a:pt x="255591" y="117157"/>
                      </a:cubicBezTo>
                      <a:cubicBezTo>
                        <a:pt x="255797" y="118944"/>
                        <a:pt x="256003" y="120732"/>
                        <a:pt x="255797" y="122519"/>
                      </a:cubicBezTo>
                      <a:cubicBezTo>
                        <a:pt x="255453" y="125337"/>
                        <a:pt x="254010" y="126919"/>
                        <a:pt x="251398" y="127675"/>
                      </a:cubicBezTo>
                      <a:cubicBezTo>
                        <a:pt x="245554" y="129325"/>
                        <a:pt x="239642" y="130974"/>
                        <a:pt x="233799" y="132693"/>
                      </a:cubicBezTo>
                      <a:cubicBezTo>
                        <a:pt x="228093" y="134343"/>
                        <a:pt x="225481" y="138674"/>
                        <a:pt x="226650" y="144586"/>
                      </a:cubicBezTo>
                      <a:cubicBezTo>
                        <a:pt x="227062" y="146854"/>
                        <a:pt x="228368" y="148298"/>
                        <a:pt x="230293" y="149398"/>
                      </a:cubicBezTo>
                      <a:cubicBezTo>
                        <a:pt x="235655" y="152560"/>
                        <a:pt x="241017" y="155722"/>
                        <a:pt x="246448" y="158884"/>
                      </a:cubicBezTo>
                      <a:cubicBezTo>
                        <a:pt x="250435" y="161222"/>
                        <a:pt x="251054" y="162597"/>
                        <a:pt x="249954" y="167065"/>
                      </a:cubicBezTo>
                      <a:cubicBezTo>
                        <a:pt x="249885" y="167340"/>
                        <a:pt x="249885" y="167615"/>
                        <a:pt x="249816" y="167890"/>
                      </a:cubicBezTo>
                      <a:cubicBezTo>
                        <a:pt x="248166" y="173321"/>
                        <a:pt x="246310" y="176002"/>
                        <a:pt x="240123" y="174833"/>
                      </a:cubicBezTo>
                      <a:cubicBezTo>
                        <a:pt x="234555" y="173733"/>
                        <a:pt x="228849" y="173527"/>
                        <a:pt x="223212" y="172702"/>
                      </a:cubicBezTo>
                      <a:cubicBezTo>
                        <a:pt x="219225" y="172152"/>
                        <a:pt x="216613" y="173733"/>
                        <a:pt x="214688" y="177102"/>
                      </a:cubicBezTo>
                      <a:cubicBezTo>
                        <a:pt x="212695" y="180539"/>
                        <a:pt x="211801" y="183770"/>
                        <a:pt x="214551" y="187276"/>
                      </a:cubicBezTo>
                      <a:cubicBezTo>
                        <a:pt x="218263" y="192019"/>
                        <a:pt x="221838" y="196900"/>
                        <a:pt x="225481" y="201712"/>
                      </a:cubicBezTo>
                      <a:cubicBezTo>
                        <a:pt x="228506" y="205630"/>
                        <a:pt x="228506" y="207212"/>
                        <a:pt x="225481" y="211130"/>
                      </a:cubicBezTo>
                      <a:cubicBezTo>
                        <a:pt x="225343" y="211267"/>
                        <a:pt x="225206" y="211474"/>
                        <a:pt x="225068" y="211611"/>
                      </a:cubicBezTo>
                      <a:cubicBezTo>
                        <a:pt x="221081" y="215873"/>
                        <a:pt x="219500" y="217729"/>
                        <a:pt x="213245" y="213948"/>
                      </a:cubicBezTo>
                      <a:cubicBezTo>
                        <a:pt x="208432" y="211061"/>
                        <a:pt x="203345" y="208586"/>
                        <a:pt x="198602" y="205699"/>
                      </a:cubicBezTo>
                      <a:cubicBezTo>
                        <a:pt x="194684" y="203362"/>
                        <a:pt x="191659" y="204737"/>
                        <a:pt x="188565" y="207143"/>
                      </a:cubicBezTo>
                      <a:cubicBezTo>
                        <a:pt x="185472" y="209480"/>
                        <a:pt x="184234" y="212299"/>
                        <a:pt x="185334" y="216217"/>
                      </a:cubicBezTo>
                      <a:cubicBezTo>
                        <a:pt x="187053" y="222267"/>
                        <a:pt x="188565" y="228385"/>
                        <a:pt x="190078" y="234503"/>
                      </a:cubicBezTo>
                      <a:cubicBezTo>
                        <a:pt x="190903" y="237803"/>
                        <a:pt x="190215" y="239590"/>
                        <a:pt x="187397" y="241377"/>
                      </a:cubicBezTo>
                      <a:cubicBezTo>
                        <a:pt x="185884" y="242340"/>
                        <a:pt x="184303" y="243233"/>
                        <a:pt x="182585" y="243852"/>
                      </a:cubicBezTo>
                      <a:cubicBezTo>
                        <a:pt x="179560" y="244952"/>
                        <a:pt x="177360" y="244402"/>
                        <a:pt x="175366" y="241859"/>
                      </a:cubicBezTo>
                      <a:cubicBezTo>
                        <a:pt x="171585" y="237115"/>
                        <a:pt x="167805" y="232303"/>
                        <a:pt x="164024" y="227491"/>
                      </a:cubicBezTo>
                      <a:cubicBezTo>
                        <a:pt x="160380" y="222954"/>
                        <a:pt x="153781" y="222335"/>
                        <a:pt x="149381" y="226254"/>
                      </a:cubicBezTo>
                      <a:cubicBezTo>
                        <a:pt x="148213" y="227285"/>
                        <a:pt x="147663" y="228591"/>
                        <a:pt x="147456" y="230103"/>
                      </a:cubicBezTo>
                      <a:cubicBezTo>
                        <a:pt x="146563" y="236428"/>
                        <a:pt x="145532" y="242683"/>
                        <a:pt x="144844" y="249008"/>
                      </a:cubicBezTo>
                      <a:cubicBezTo>
                        <a:pt x="144432" y="252308"/>
                        <a:pt x="143126" y="254645"/>
                        <a:pt x="139895" y="255676"/>
                      </a:cubicBezTo>
                      <a:cubicBezTo>
                        <a:pt x="137145" y="255676"/>
                        <a:pt x="134326" y="255676"/>
                        <a:pt x="131577" y="255676"/>
                      </a:cubicBezTo>
                      <a:cubicBezTo>
                        <a:pt x="129652" y="254507"/>
                        <a:pt x="128552" y="252789"/>
                        <a:pt x="127933" y="250589"/>
                      </a:cubicBezTo>
                      <a:cubicBezTo>
                        <a:pt x="126283" y="244540"/>
                        <a:pt x="124427" y="238490"/>
                        <a:pt x="122777" y="232372"/>
                      </a:cubicBezTo>
                      <a:cubicBezTo>
                        <a:pt x="121884" y="229141"/>
                        <a:pt x="119890" y="227422"/>
                        <a:pt x="116659" y="227010"/>
                      </a:cubicBezTo>
                      <a:cubicBezTo>
                        <a:pt x="115422" y="226872"/>
                        <a:pt x="114184" y="226666"/>
                        <a:pt x="112947" y="226597"/>
                      </a:cubicBezTo>
                      <a:cubicBezTo>
                        <a:pt x="110060" y="226391"/>
                        <a:pt x="108066" y="227697"/>
                        <a:pt x="106622" y="230103"/>
                      </a:cubicBezTo>
                      <a:cubicBezTo>
                        <a:pt x="106072" y="230997"/>
                        <a:pt x="105591" y="231891"/>
                        <a:pt x="105041" y="232784"/>
                      </a:cubicBezTo>
                      <a:cubicBezTo>
                        <a:pt x="102154" y="237665"/>
                        <a:pt x="99335" y="242615"/>
                        <a:pt x="96380" y="247427"/>
                      </a:cubicBezTo>
                      <a:cubicBezTo>
                        <a:pt x="94798" y="250108"/>
                        <a:pt x="92873" y="250795"/>
                        <a:pt x="89849" y="250108"/>
                      </a:cubicBezTo>
                      <a:cubicBezTo>
                        <a:pt x="87993" y="249695"/>
                        <a:pt x="86274" y="249077"/>
                        <a:pt x="84555" y="248320"/>
                      </a:cubicBezTo>
                      <a:cubicBezTo>
                        <a:pt x="81531" y="246877"/>
                        <a:pt x="80568" y="245021"/>
                        <a:pt x="80981" y="241652"/>
                      </a:cubicBezTo>
                      <a:cubicBezTo>
                        <a:pt x="81737" y="235397"/>
                        <a:pt x="82356" y="229141"/>
                        <a:pt x="83249" y="222885"/>
                      </a:cubicBezTo>
                      <a:cubicBezTo>
                        <a:pt x="83868" y="218486"/>
                        <a:pt x="81531" y="216080"/>
                        <a:pt x="78094" y="214155"/>
                      </a:cubicBezTo>
                      <a:cubicBezTo>
                        <a:pt x="74725" y="212299"/>
                        <a:pt x="71700" y="212024"/>
                        <a:pt x="68538" y="214636"/>
                      </a:cubicBezTo>
                      <a:cubicBezTo>
                        <a:pt x="64139" y="218142"/>
                        <a:pt x="59533" y="221373"/>
                        <a:pt x="55133" y="224810"/>
                      </a:cubicBezTo>
                      <a:cubicBezTo>
                        <a:pt x="50665" y="228316"/>
                        <a:pt x="48740" y="229072"/>
                        <a:pt x="43240" y="224123"/>
                      </a:cubicBezTo>
                      <a:cubicBezTo>
                        <a:pt x="42897" y="223779"/>
                        <a:pt x="42553" y="223435"/>
                        <a:pt x="42209" y="223091"/>
                      </a:cubicBezTo>
                      <a:cubicBezTo>
                        <a:pt x="39528" y="220342"/>
                        <a:pt x="39253" y="218211"/>
                        <a:pt x="41178" y="214842"/>
                      </a:cubicBezTo>
                      <a:cubicBezTo>
                        <a:pt x="44134" y="209549"/>
                        <a:pt x="47159" y="204187"/>
                        <a:pt x="50115" y="198893"/>
                      </a:cubicBezTo>
                      <a:cubicBezTo>
                        <a:pt x="50940" y="197381"/>
                        <a:pt x="51833" y="195869"/>
                        <a:pt x="51627" y="194013"/>
                      </a:cubicBezTo>
                      <a:cubicBezTo>
                        <a:pt x="51146" y="188444"/>
                        <a:pt x="44959" y="184045"/>
                        <a:pt x="39597" y="185420"/>
                      </a:cubicBezTo>
                      <a:cubicBezTo>
                        <a:pt x="33410" y="187001"/>
                        <a:pt x="27223" y="188582"/>
                        <a:pt x="21105" y="190232"/>
                      </a:cubicBezTo>
                      <a:cubicBezTo>
                        <a:pt x="18630" y="190919"/>
                        <a:pt x="16774" y="190163"/>
                        <a:pt x="15193" y="188238"/>
                      </a:cubicBezTo>
                      <a:cubicBezTo>
                        <a:pt x="13887" y="186657"/>
                        <a:pt x="13062" y="184870"/>
                        <a:pt x="12237" y="183014"/>
                      </a:cubicBezTo>
                      <a:cubicBezTo>
                        <a:pt x="10862" y="179783"/>
                        <a:pt x="11481" y="177445"/>
                        <a:pt x="14230" y="175314"/>
                      </a:cubicBezTo>
                      <a:cubicBezTo>
                        <a:pt x="18767" y="171671"/>
                        <a:pt x="23373" y="168096"/>
                        <a:pt x="27910" y="164453"/>
                      </a:cubicBezTo>
                      <a:cubicBezTo>
                        <a:pt x="32722" y="160741"/>
                        <a:pt x="33135" y="159159"/>
                        <a:pt x="31554" y="153385"/>
                      </a:cubicBezTo>
                      <a:cubicBezTo>
                        <a:pt x="30454" y="149604"/>
                        <a:pt x="28185" y="147611"/>
                        <a:pt x="24198" y="147198"/>
                      </a:cubicBezTo>
                      <a:cubicBezTo>
                        <a:pt x="18424" y="146579"/>
                        <a:pt x="12718" y="145479"/>
                        <a:pt x="6943" y="144861"/>
                      </a:cubicBezTo>
                      <a:cubicBezTo>
                        <a:pt x="3644" y="144517"/>
                        <a:pt x="1306" y="143211"/>
                        <a:pt x="138" y="140049"/>
                      </a:cubicBezTo>
                      <a:cubicBezTo>
                        <a:pt x="0" y="137093"/>
                        <a:pt x="0" y="134343"/>
                        <a:pt x="0" y="131525"/>
                      </a:cubicBezTo>
                      <a:cubicBezTo>
                        <a:pt x="1100" y="129462"/>
                        <a:pt x="2819" y="128431"/>
                        <a:pt x="5019" y="127881"/>
                      </a:cubicBezTo>
                      <a:cubicBezTo>
                        <a:pt x="10931" y="126300"/>
                        <a:pt x="16705" y="124513"/>
                        <a:pt x="22617" y="122931"/>
                      </a:cubicBezTo>
                      <a:cubicBezTo>
                        <a:pt x="26192" y="121969"/>
                        <a:pt x="28323" y="119975"/>
                        <a:pt x="28667" y="116194"/>
                      </a:cubicBezTo>
                      <a:cubicBezTo>
                        <a:pt x="28735" y="115232"/>
                        <a:pt x="28873" y="114270"/>
                        <a:pt x="29010" y="113307"/>
                      </a:cubicBezTo>
                      <a:cubicBezTo>
                        <a:pt x="29354" y="110076"/>
                        <a:pt x="27910" y="107876"/>
                        <a:pt x="25229" y="106295"/>
                      </a:cubicBezTo>
                      <a:cubicBezTo>
                        <a:pt x="19867" y="103202"/>
                        <a:pt x="14574" y="100040"/>
                        <a:pt x="9281" y="96946"/>
                      </a:cubicBezTo>
                      <a:cubicBezTo>
                        <a:pt x="5362" y="94678"/>
                        <a:pt x="4675" y="92959"/>
                        <a:pt x="5843" y="88560"/>
                      </a:cubicBezTo>
                      <a:cubicBezTo>
                        <a:pt x="5981" y="88147"/>
                        <a:pt x="6050" y="87735"/>
                        <a:pt x="6187" y="87391"/>
                      </a:cubicBezTo>
                      <a:cubicBezTo>
                        <a:pt x="7906" y="81685"/>
                        <a:pt x="9418" y="80585"/>
                        <a:pt x="15261" y="81135"/>
                      </a:cubicBezTo>
                      <a:cubicBezTo>
                        <a:pt x="20898" y="81685"/>
                        <a:pt x="26535" y="82304"/>
                        <a:pt x="32173" y="83060"/>
                      </a:cubicBezTo>
                      <a:cubicBezTo>
                        <a:pt x="36641" y="83610"/>
                        <a:pt x="38566" y="82854"/>
                        <a:pt x="40834" y="79073"/>
                      </a:cubicBezTo>
                      <a:cubicBezTo>
                        <a:pt x="44065" y="73848"/>
                        <a:pt x="43928" y="72198"/>
                        <a:pt x="40147" y="67318"/>
                      </a:cubicBezTo>
                      <a:cubicBezTo>
                        <a:pt x="36572" y="62712"/>
                        <a:pt x="33066" y="58037"/>
                        <a:pt x="29629" y="53363"/>
                      </a:cubicBezTo>
                      <a:cubicBezTo>
                        <a:pt x="27567" y="50613"/>
                        <a:pt x="27567" y="48344"/>
                        <a:pt x="29629" y="45595"/>
                      </a:cubicBezTo>
                      <a:cubicBezTo>
                        <a:pt x="30660" y="44220"/>
                        <a:pt x="31760" y="42845"/>
                        <a:pt x="33066" y="41745"/>
                      </a:cubicBezTo>
                      <a:cubicBezTo>
                        <a:pt x="35678" y="39545"/>
                        <a:pt x="37466" y="39270"/>
                        <a:pt x="40422" y="40920"/>
                      </a:cubicBezTo>
                      <a:cubicBezTo>
                        <a:pt x="45646" y="43807"/>
                        <a:pt x="51008" y="46488"/>
                        <a:pt x="56027" y="49719"/>
                      </a:cubicBezTo>
                      <a:cubicBezTo>
                        <a:pt x="61801" y="53431"/>
                        <a:pt x="65788" y="50957"/>
                        <a:pt x="69982" y="45801"/>
                      </a:cubicBezTo>
                      <a:cubicBezTo>
                        <a:pt x="71357" y="44082"/>
                        <a:pt x="70875" y="41814"/>
                        <a:pt x="70325" y="39751"/>
                      </a:cubicBezTo>
                      <a:cubicBezTo>
                        <a:pt x="68813" y="33908"/>
                        <a:pt x="67301" y="28065"/>
                        <a:pt x="65788" y="22221"/>
                      </a:cubicBezTo>
                      <a:cubicBezTo>
                        <a:pt x="64688" y="18028"/>
                        <a:pt x="65376" y="16309"/>
                        <a:pt x="69088" y="14110"/>
                      </a:cubicBezTo>
                      <a:cubicBezTo>
                        <a:pt x="69913" y="13628"/>
                        <a:pt x="70738" y="13147"/>
                        <a:pt x="71632" y="12735"/>
                      </a:cubicBezTo>
                      <a:cubicBezTo>
                        <a:pt x="76100" y="10672"/>
                        <a:pt x="78094" y="11154"/>
                        <a:pt x="81118" y="15072"/>
                      </a:cubicBezTo>
                      <a:cubicBezTo>
                        <a:pt x="84762" y="19678"/>
                        <a:pt x="88405" y="24353"/>
                        <a:pt x="92049" y="28958"/>
                      </a:cubicBezTo>
                      <a:cubicBezTo>
                        <a:pt x="95486" y="33221"/>
                        <a:pt x="103529" y="33221"/>
                        <a:pt x="106966" y="28890"/>
                      </a:cubicBezTo>
                      <a:cubicBezTo>
                        <a:pt x="108410" y="27034"/>
                        <a:pt x="108410" y="24696"/>
                        <a:pt x="108754" y="22565"/>
                      </a:cubicBezTo>
                      <a:cubicBezTo>
                        <a:pt x="109578" y="17203"/>
                        <a:pt x="110266" y="11841"/>
                        <a:pt x="110953" y="6479"/>
                      </a:cubicBezTo>
                      <a:cubicBezTo>
                        <a:pt x="111503" y="2217"/>
                        <a:pt x="112672" y="1048"/>
                        <a:pt x="116934" y="292"/>
                      </a:cubicBezTo>
                      <a:cubicBezTo>
                        <a:pt x="118721" y="-52"/>
                        <a:pt x="120509" y="-52"/>
                        <a:pt x="122296" y="8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73" name="Google Shape;3824;p52">
            <a:extLst>
              <a:ext uri="{FF2B5EF4-FFF2-40B4-BE49-F238E27FC236}">
                <a16:creationId xmlns:a16="http://schemas.microsoft.com/office/drawing/2014/main" id="{F64DE7EA-B587-497E-B6A8-7E4353E6BF6A}"/>
              </a:ext>
            </a:extLst>
          </p:cNvPr>
          <p:cNvSpPr/>
          <p:nvPr/>
        </p:nvSpPr>
        <p:spPr>
          <a:xfrm>
            <a:off x="3977180" y="5237961"/>
            <a:ext cx="367158" cy="318918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9AB854"/>
          </a:solidFill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4" name="Picture 7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7167360-A27B-45AB-B677-EA02381A8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" y="5911259"/>
            <a:ext cx="1001556" cy="1001556"/>
          </a:xfrm>
          <a:prstGeom prst="rect">
            <a:avLst/>
          </a:prstGeom>
        </p:spPr>
      </p:pic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E1C217F2-F25E-4731-B422-64636CAB07E0}"/>
              </a:ext>
            </a:extLst>
          </p:cNvPr>
          <p:cNvSpPr/>
          <p:nvPr/>
        </p:nvSpPr>
        <p:spPr>
          <a:xfrm>
            <a:off x="7955905" y="2184219"/>
            <a:ext cx="255937" cy="221222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2788485 w 3738080"/>
              <a:gd name="connsiteY5" fmla="*/ 1841061 h 2751770"/>
              <a:gd name="connsiteX6" fmla="*/ 2632248 w 3738080"/>
              <a:gd name="connsiteY6" fmla="*/ 1992174 h 2751770"/>
              <a:gd name="connsiteX7" fmla="*/ 2624294 w 3738080"/>
              <a:gd name="connsiteY7" fmla="*/ 1992174 h 2751770"/>
              <a:gd name="connsiteX8" fmla="*/ 1858846 w 3738080"/>
              <a:gd name="connsiteY8" fmla="*/ 1306247 h 2751770"/>
              <a:gd name="connsiteX9" fmla="*/ 2645621 w 3738080"/>
              <a:gd name="connsiteY9" fmla="*/ 1504218 h 2751770"/>
              <a:gd name="connsiteX10" fmla="*/ 2795575 w 3738080"/>
              <a:gd name="connsiteY10" fmla="*/ 1757331 h 2751770"/>
              <a:gd name="connsiteX11" fmla="*/ 2539052 w 3738080"/>
              <a:gd name="connsiteY11" fmla="*/ 1841672 h 2751770"/>
              <a:gd name="connsiteX12" fmla="*/ 1353947 w 3738080"/>
              <a:gd name="connsiteY12" fmla="*/ 1778974 h 2751770"/>
              <a:gd name="connsiteX13" fmla="*/ 982333 w 3738080"/>
              <a:gd name="connsiteY13" fmla="*/ 1780833 h 2751770"/>
              <a:gd name="connsiteX14" fmla="*/ 966756 w 3738080"/>
              <a:gd name="connsiteY14" fmla="*/ 1667407 h 2751770"/>
              <a:gd name="connsiteX15" fmla="*/ 1217540 w 3738080"/>
              <a:gd name="connsiteY15" fmla="*/ 1445700 h 2751770"/>
              <a:gd name="connsiteX16" fmla="*/ 1858846 w 3738080"/>
              <a:gd name="connsiteY16" fmla="*/ 1306247 h 2751770"/>
              <a:gd name="connsiteX17" fmla="*/ 1828129 w 3738080"/>
              <a:gd name="connsiteY17" fmla="*/ 650059 h 2751770"/>
              <a:gd name="connsiteX18" fmla="*/ 3108200 w 3738080"/>
              <a:gd name="connsiteY18" fmla="*/ 1008980 h 2751770"/>
              <a:gd name="connsiteX19" fmla="*/ 3258155 w 3738080"/>
              <a:gd name="connsiteY19" fmla="*/ 1319033 h 2751770"/>
              <a:gd name="connsiteX20" fmla="*/ 2937692 w 3738080"/>
              <a:gd name="connsiteY20" fmla="*/ 1304637 h 2751770"/>
              <a:gd name="connsiteX21" fmla="*/ 763561 w 3738080"/>
              <a:gd name="connsiteY21" fmla="*/ 1325535 h 2751770"/>
              <a:gd name="connsiteX22" fmla="*/ 464412 w 3738080"/>
              <a:gd name="connsiteY22" fmla="*/ 1278813 h 2751770"/>
              <a:gd name="connsiteX23" fmla="*/ 450482 w 3738080"/>
              <a:gd name="connsiteY23" fmla="*/ 1202928 h 2751770"/>
              <a:gd name="connsiteX24" fmla="*/ 622892 w 3738080"/>
              <a:gd name="connsiteY24" fmla="*/ 1008979 h 2751770"/>
              <a:gd name="connsiteX25" fmla="*/ 1828129 w 3738080"/>
              <a:gd name="connsiteY25" fmla="*/ 650059 h 2751770"/>
              <a:gd name="connsiteX26" fmla="*/ 1764313 w 3738080"/>
              <a:gd name="connsiteY26" fmla="*/ 591 h 2751770"/>
              <a:gd name="connsiteX27" fmla="*/ 3559697 w 3738080"/>
              <a:gd name="connsiteY27" fmla="*/ 547180 h 2751770"/>
              <a:gd name="connsiteX28" fmla="*/ 3709650 w 3738080"/>
              <a:gd name="connsiteY28" fmla="*/ 882310 h 2751770"/>
              <a:gd name="connsiteX29" fmla="*/ 3367875 w 3738080"/>
              <a:gd name="connsiteY29" fmla="*/ 834477 h 2751770"/>
              <a:gd name="connsiteX30" fmla="*/ 318417 w 3738080"/>
              <a:gd name="connsiteY30" fmla="*/ 884635 h 2751770"/>
              <a:gd name="connsiteX31" fmla="*/ 19267 w 3738080"/>
              <a:gd name="connsiteY31" fmla="*/ 846272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2624294 w 3738080"/>
              <a:gd name="connsiteY5" fmla="*/ 1992174 h 2751770"/>
              <a:gd name="connsiteX6" fmla="*/ 2632248 w 3738080"/>
              <a:gd name="connsiteY6" fmla="*/ 1992174 h 2751770"/>
              <a:gd name="connsiteX7" fmla="*/ 2624294 w 3738080"/>
              <a:gd name="connsiteY7" fmla="*/ 1992174 h 2751770"/>
              <a:gd name="connsiteX8" fmla="*/ 1858846 w 3738080"/>
              <a:gd name="connsiteY8" fmla="*/ 1306247 h 2751770"/>
              <a:gd name="connsiteX9" fmla="*/ 2645621 w 3738080"/>
              <a:gd name="connsiteY9" fmla="*/ 1504218 h 2751770"/>
              <a:gd name="connsiteX10" fmla="*/ 2795575 w 3738080"/>
              <a:gd name="connsiteY10" fmla="*/ 1757331 h 2751770"/>
              <a:gd name="connsiteX11" fmla="*/ 2539052 w 3738080"/>
              <a:gd name="connsiteY11" fmla="*/ 1841672 h 2751770"/>
              <a:gd name="connsiteX12" fmla="*/ 1353947 w 3738080"/>
              <a:gd name="connsiteY12" fmla="*/ 1778974 h 2751770"/>
              <a:gd name="connsiteX13" fmla="*/ 982333 w 3738080"/>
              <a:gd name="connsiteY13" fmla="*/ 1780833 h 2751770"/>
              <a:gd name="connsiteX14" fmla="*/ 966756 w 3738080"/>
              <a:gd name="connsiteY14" fmla="*/ 1667407 h 2751770"/>
              <a:gd name="connsiteX15" fmla="*/ 1217540 w 3738080"/>
              <a:gd name="connsiteY15" fmla="*/ 1445700 h 2751770"/>
              <a:gd name="connsiteX16" fmla="*/ 1858846 w 3738080"/>
              <a:gd name="connsiteY16" fmla="*/ 1306247 h 2751770"/>
              <a:gd name="connsiteX17" fmla="*/ 1828129 w 3738080"/>
              <a:gd name="connsiteY17" fmla="*/ 650059 h 2751770"/>
              <a:gd name="connsiteX18" fmla="*/ 3108200 w 3738080"/>
              <a:gd name="connsiteY18" fmla="*/ 1008980 h 2751770"/>
              <a:gd name="connsiteX19" fmla="*/ 3258155 w 3738080"/>
              <a:gd name="connsiteY19" fmla="*/ 1319033 h 2751770"/>
              <a:gd name="connsiteX20" fmla="*/ 2937692 w 3738080"/>
              <a:gd name="connsiteY20" fmla="*/ 1304637 h 2751770"/>
              <a:gd name="connsiteX21" fmla="*/ 763561 w 3738080"/>
              <a:gd name="connsiteY21" fmla="*/ 1325535 h 2751770"/>
              <a:gd name="connsiteX22" fmla="*/ 464412 w 3738080"/>
              <a:gd name="connsiteY22" fmla="*/ 1278813 h 2751770"/>
              <a:gd name="connsiteX23" fmla="*/ 450482 w 3738080"/>
              <a:gd name="connsiteY23" fmla="*/ 1202928 h 2751770"/>
              <a:gd name="connsiteX24" fmla="*/ 622892 w 3738080"/>
              <a:gd name="connsiteY24" fmla="*/ 1008979 h 2751770"/>
              <a:gd name="connsiteX25" fmla="*/ 1828129 w 3738080"/>
              <a:gd name="connsiteY25" fmla="*/ 650059 h 2751770"/>
              <a:gd name="connsiteX26" fmla="*/ 1764313 w 3738080"/>
              <a:gd name="connsiteY26" fmla="*/ 591 h 2751770"/>
              <a:gd name="connsiteX27" fmla="*/ 3559697 w 3738080"/>
              <a:gd name="connsiteY27" fmla="*/ 547180 h 2751770"/>
              <a:gd name="connsiteX28" fmla="*/ 3709650 w 3738080"/>
              <a:gd name="connsiteY28" fmla="*/ 882310 h 2751770"/>
              <a:gd name="connsiteX29" fmla="*/ 3367875 w 3738080"/>
              <a:gd name="connsiteY29" fmla="*/ 834477 h 2751770"/>
              <a:gd name="connsiteX30" fmla="*/ 318417 w 3738080"/>
              <a:gd name="connsiteY30" fmla="*/ 884635 h 2751770"/>
              <a:gd name="connsiteX31" fmla="*/ 19267 w 3738080"/>
              <a:gd name="connsiteY31" fmla="*/ 846272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Google Shape;1793;p47">
            <a:extLst>
              <a:ext uri="{FF2B5EF4-FFF2-40B4-BE49-F238E27FC236}">
                <a16:creationId xmlns:a16="http://schemas.microsoft.com/office/drawing/2014/main" id="{0A7E7B36-8A01-4366-8FB1-6842F18B06D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6850" y="-35942"/>
            <a:ext cx="2833321" cy="190731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6646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82880 w 182880"/>
                  <a:gd name="connsiteY2" fmla="*/ 0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0540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68965 w 182880"/>
                  <a:gd name="connsiteY2" fmla="*/ 6157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8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1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1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82880 w 182880"/>
                  <a:gd name="connsiteY2" fmla="*/ 0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0540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68965 w 182880"/>
                  <a:gd name="connsiteY2" fmla="*/ 6157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8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8" name="Freeform: Shape 77" descr="Hello">
            <a:extLst>
              <a:ext uri="{FF2B5EF4-FFF2-40B4-BE49-F238E27FC236}">
                <a16:creationId xmlns:a16="http://schemas.microsoft.com/office/drawing/2014/main" id="{94B661F6-C3F6-4DFC-A8FB-62261654C5D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 rot="402694">
            <a:off x="2585766" y="2449931"/>
            <a:ext cx="7174344" cy="2324157"/>
          </a:xfrm>
          <a:custGeom>
            <a:avLst/>
            <a:gdLst>
              <a:gd name="connsiteX0" fmla="*/ 608249 w 5301251"/>
              <a:gd name="connsiteY0" fmla="*/ 0 h 2964644"/>
              <a:gd name="connsiteX1" fmla="*/ 4801690 w 5301251"/>
              <a:gd name="connsiteY1" fmla="*/ 503270 h 2964644"/>
              <a:gd name="connsiteX2" fmla="*/ 4793938 w 5301251"/>
              <a:gd name="connsiteY2" fmla="*/ 525860 h 2964644"/>
              <a:gd name="connsiteX3" fmla="*/ 4797713 w 5301251"/>
              <a:gd name="connsiteY3" fmla="*/ 613080 h 2964644"/>
              <a:gd name="connsiteX4" fmla="*/ 4874835 w 5301251"/>
              <a:gd name="connsiteY4" fmla="*/ 714944 h 2964644"/>
              <a:gd name="connsiteX5" fmla="*/ 5216802 w 5301251"/>
              <a:gd name="connsiteY5" fmla="*/ 915756 h 2964644"/>
              <a:gd name="connsiteX6" fmla="*/ 5291017 w 5301251"/>
              <a:gd name="connsiteY6" fmla="*/ 1088923 h 2964644"/>
              <a:gd name="connsiteX7" fmla="*/ 5288106 w 5301251"/>
              <a:gd name="connsiteY7" fmla="*/ 1106384 h 2964644"/>
              <a:gd name="connsiteX8" fmla="*/ 5082926 w 5301251"/>
              <a:gd name="connsiteY8" fmla="*/ 1253357 h 2964644"/>
              <a:gd name="connsiteX9" fmla="*/ 4724954 w 5301251"/>
              <a:gd name="connsiteY9" fmla="*/ 1208248 h 2964644"/>
              <a:gd name="connsiteX10" fmla="*/ 4544513 w 5301251"/>
              <a:gd name="connsiteY10" fmla="*/ 1301377 h 2964644"/>
              <a:gd name="connsiteX11" fmla="*/ 4541600 w 5301251"/>
              <a:gd name="connsiteY11" fmla="*/ 1516744 h 2964644"/>
              <a:gd name="connsiteX12" fmla="*/ 4772974 w 5301251"/>
              <a:gd name="connsiteY12" fmla="*/ 1822329 h 2964644"/>
              <a:gd name="connsiteX13" fmla="*/ 4772974 w 5301251"/>
              <a:gd name="connsiteY13" fmla="*/ 2021689 h 2964644"/>
              <a:gd name="connsiteX14" fmla="*/ 4764243 w 5301251"/>
              <a:gd name="connsiteY14" fmla="*/ 2031876 h 2964644"/>
              <a:gd name="connsiteX15" fmla="*/ 4513953 w 5301251"/>
              <a:gd name="connsiteY15" fmla="*/ 2081351 h 2964644"/>
              <a:gd name="connsiteX16" fmla="*/ 4204001 w 5301251"/>
              <a:gd name="connsiteY16" fmla="*/ 1906731 h 2964644"/>
              <a:gd name="connsiteX17" fmla="*/ 3991545 w 5301251"/>
              <a:gd name="connsiteY17" fmla="*/ 1937290 h 2964644"/>
              <a:gd name="connsiteX18" fmla="*/ 3923151 w 5301251"/>
              <a:gd name="connsiteY18" fmla="*/ 2129371 h 2964644"/>
              <a:gd name="connsiteX19" fmla="*/ 4023557 w 5301251"/>
              <a:gd name="connsiteY19" fmla="*/ 2516450 h 2964644"/>
              <a:gd name="connsiteX20" fmla="*/ 3966806 w 5301251"/>
              <a:gd name="connsiteY20" fmla="*/ 2661966 h 2964644"/>
              <a:gd name="connsiteX21" fmla="*/ 3864944 w 5301251"/>
              <a:gd name="connsiteY21" fmla="*/ 2714351 h 2964644"/>
              <a:gd name="connsiteX22" fmla="*/ 3712150 w 5301251"/>
              <a:gd name="connsiteY22" fmla="*/ 2672152 h 2964644"/>
              <a:gd name="connsiteX23" fmla="*/ 3472047 w 5301251"/>
              <a:gd name="connsiteY23" fmla="*/ 2368022 h 2964644"/>
              <a:gd name="connsiteX24" fmla="*/ 3162095 w 5301251"/>
              <a:gd name="connsiteY24" fmla="*/ 2341827 h 2964644"/>
              <a:gd name="connsiteX25" fmla="*/ 3121349 w 5301251"/>
              <a:gd name="connsiteY25" fmla="*/ 2423317 h 2964644"/>
              <a:gd name="connsiteX26" fmla="*/ 3066055 w 5301251"/>
              <a:gd name="connsiteY26" fmla="*/ 2823491 h 2964644"/>
              <a:gd name="connsiteX27" fmla="*/ 2961281 w 5301251"/>
              <a:gd name="connsiteY27" fmla="*/ 2964644 h 2964644"/>
              <a:gd name="connsiteX28" fmla="*/ 2785205 w 5301251"/>
              <a:gd name="connsiteY28" fmla="*/ 2964644 h 2964644"/>
              <a:gd name="connsiteX29" fmla="*/ 2708081 w 5301251"/>
              <a:gd name="connsiteY29" fmla="*/ 2856959 h 2964644"/>
              <a:gd name="connsiteX30" fmla="*/ 2598940 w 5301251"/>
              <a:gd name="connsiteY30" fmla="*/ 2471338 h 2964644"/>
              <a:gd name="connsiteX31" fmla="*/ 2469433 w 5301251"/>
              <a:gd name="connsiteY31" fmla="*/ 2357835 h 2964644"/>
              <a:gd name="connsiteX32" fmla="*/ 2390853 w 5301251"/>
              <a:gd name="connsiteY32" fmla="*/ 2349104 h 2964644"/>
              <a:gd name="connsiteX33" fmla="*/ 2256977 w 5301251"/>
              <a:gd name="connsiteY33" fmla="*/ 2423317 h 2964644"/>
              <a:gd name="connsiteX34" fmla="*/ 2223509 w 5301251"/>
              <a:gd name="connsiteY34" fmla="*/ 2480069 h 2964644"/>
              <a:gd name="connsiteX35" fmla="*/ 2040157 w 5301251"/>
              <a:gd name="connsiteY35" fmla="*/ 2790021 h 2964644"/>
              <a:gd name="connsiteX36" fmla="*/ 1901915 w 5301251"/>
              <a:gd name="connsiteY36" fmla="*/ 2846772 h 2964644"/>
              <a:gd name="connsiteX37" fmla="*/ 1789864 w 5301251"/>
              <a:gd name="connsiteY37" fmla="*/ 2808939 h 2964644"/>
              <a:gd name="connsiteX38" fmla="*/ 1714198 w 5301251"/>
              <a:gd name="connsiteY38" fmla="*/ 2667786 h 2964644"/>
              <a:gd name="connsiteX39" fmla="*/ 1762215 w 5301251"/>
              <a:gd name="connsiteY39" fmla="*/ 2270524 h 2964644"/>
              <a:gd name="connsiteX40" fmla="*/ 1653078 w 5301251"/>
              <a:gd name="connsiteY40" fmla="*/ 2085716 h 2964644"/>
              <a:gd name="connsiteX41" fmla="*/ 1450811 w 5301251"/>
              <a:gd name="connsiteY41" fmla="*/ 2095903 h 2964644"/>
              <a:gd name="connsiteX42" fmla="*/ 1167051 w 5301251"/>
              <a:gd name="connsiteY42" fmla="*/ 2311270 h 2964644"/>
              <a:gd name="connsiteX43" fmla="*/ 915305 w 5301251"/>
              <a:gd name="connsiteY43" fmla="*/ 2296718 h 2964644"/>
              <a:gd name="connsiteX44" fmla="*/ 893477 w 5301251"/>
              <a:gd name="connsiteY44" fmla="*/ 2274889 h 2964644"/>
              <a:gd name="connsiteX45" fmla="*/ 871651 w 5301251"/>
              <a:gd name="connsiteY45" fmla="*/ 2100269 h 2964644"/>
              <a:gd name="connsiteX46" fmla="*/ 1060824 w 5301251"/>
              <a:gd name="connsiteY46" fmla="*/ 1762668 h 2964644"/>
              <a:gd name="connsiteX47" fmla="*/ 1092836 w 5301251"/>
              <a:gd name="connsiteY47" fmla="*/ 1659351 h 2964644"/>
              <a:gd name="connsiteX48" fmla="*/ 838181 w 5301251"/>
              <a:gd name="connsiteY48" fmla="*/ 1477455 h 2964644"/>
              <a:gd name="connsiteX49" fmla="*/ 446738 w 5301251"/>
              <a:gd name="connsiteY49" fmla="*/ 1579316 h 2964644"/>
              <a:gd name="connsiteX50" fmla="*/ 321594 w 5301251"/>
              <a:gd name="connsiteY50" fmla="*/ 1537117 h 2964644"/>
              <a:gd name="connsiteX51" fmla="*/ 259021 w 5301251"/>
              <a:gd name="connsiteY51" fmla="*/ 1426522 h 2964644"/>
              <a:gd name="connsiteX52" fmla="*/ 301223 w 5301251"/>
              <a:gd name="connsiteY52" fmla="*/ 1263544 h 2964644"/>
              <a:gd name="connsiteX53" fmla="*/ 590801 w 5301251"/>
              <a:gd name="connsiteY53" fmla="*/ 1033627 h 2964644"/>
              <a:gd name="connsiteX54" fmla="*/ 667926 w 5301251"/>
              <a:gd name="connsiteY54" fmla="*/ 799342 h 2964644"/>
              <a:gd name="connsiteX55" fmla="*/ 512221 w 5301251"/>
              <a:gd name="connsiteY55" fmla="*/ 668376 h 2964644"/>
              <a:gd name="connsiteX56" fmla="*/ 146973 w 5301251"/>
              <a:gd name="connsiteY56" fmla="*/ 618901 h 2964644"/>
              <a:gd name="connsiteX57" fmla="*/ 2910 w 5301251"/>
              <a:gd name="connsiteY57" fmla="*/ 517040 h 2964644"/>
              <a:gd name="connsiteX58" fmla="*/ 0 w 5301251"/>
              <a:gd name="connsiteY58" fmla="*/ 336599 h 2964644"/>
              <a:gd name="connsiteX59" fmla="*/ 106230 w 5301251"/>
              <a:gd name="connsiteY59" fmla="*/ 259472 h 2964644"/>
              <a:gd name="connsiteX60" fmla="*/ 478754 w 5301251"/>
              <a:gd name="connsiteY60" fmla="*/ 154700 h 2964644"/>
              <a:gd name="connsiteX61" fmla="*/ 606809 w 5301251"/>
              <a:gd name="connsiteY61" fmla="*/ 12092 h 2964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5301251" h="2964644">
                <a:moveTo>
                  <a:pt x="608249" y="0"/>
                </a:moveTo>
                <a:lnTo>
                  <a:pt x="4801690" y="503270"/>
                </a:lnTo>
                <a:lnTo>
                  <a:pt x="4793938" y="525860"/>
                </a:lnTo>
                <a:cubicBezTo>
                  <a:pt x="4790346" y="552599"/>
                  <a:pt x="4791528" y="581794"/>
                  <a:pt x="4797713" y="613080"/>
                </a:cubicBezTo>
                <a:cubicBezTo>
                  <a:pt x="4806441" y="661100"/>
                  <a:pt x="4834091" y="691661"/>
                  <a:pt x="4874835" y="714944"/>
                </a:cubicBezTo>
                <a:cubicBezTo>
                  <a:pt x="4988341" y="781882"/>
                  <a:pt x="5101841" y="848818"/>
                  <a:pt x="5216802" y="915756"/>
                </a:cubicBezTo>
                <a:cubicBezTo>
                  <a:pt x="5301203" y="965234"/>
                  <a:pt x="5314300" y="994336"/>
                  <a:pt x="5291017" y="1088923"/>
                </a:cubicBezTo>
                <a:cubicBezTo>
                  <a:pt x="5289561" y="1094744"/>
                  <a:pt x="5289561" y="1100565"/>
                  <a:pt x="5288106" y="1106384"/>
                </a:cubicBezTo>
                <a:cubicBezTo>
                  <a:pt x="5253180" y="1221345"/>
                  <a:pt x="5213892" y="1278096"/>
                  <a:pt x="5082926" y="1253357"/>
                </a:cubicBezTo>
                <a:cubicBezTo>
                  <a:pt x="4965057" y="1230073"/>
                  <a:pt x="4844278" y="1225710"/>
                  <a:pt x="4724954" y="1208248"/>
                </a:cubicBezTo>
                <a:cubicBezTo>
                  <a:pt x="4640553" y="1196605"/>
                  <a:pt x="4585257" y="1230073"/>
                  <a:pt x="4544513" y="1301377"/>
                </a:cubicBezTo>
                <a:cubicBezTo>
                  <a:pt x="4502311" y="1374136"/>
                  <a:pt x="4483393" y="1442529"/>
                  <a:pt x="4541600" y="1516744"/>
                </a:cubicBezTo>
                <a:cubicBezTo>
                  <a:pt x="4620180" y="1617152"/>
                  <a:pt x="4695849" y="1720469"/>
                  <a:pt x="4772974" y="1822329"/>
                </a:cubicBezTo>
                <a:cubicBezTo>
                  <a:pt x="4837001" y="1905275"/>
                  <a:pt x="4837001" y="1938746"/>
                  <a:pt x="4772974" y="2021689"/>
                </a:cubicBezTo>
                <a:cubicBezTo>
                  <a:pt x="4770064" y="2024599"/>
                  <a:pt x="4767153" y="2028965"/>
                  <a:pt x="4764243" y="2031876"/>
                </a:cubicBezTo>
                <a:cubicBezTo>
                  <a:pt x="4679841" y="2122098"/>
                  <a:pt x="4646374" y="2161386"/>
                  <a:pt x="4513953" y="2081351"/>
                </a:cubicBezTo>
                <a:cubicBezTo>
                  <a:pt x="4412092" y="2020233"/>
                  <a:pt x="4304407" y="1967848"/>
                  <a:pt x="4204001" y="1906731"/>
                </a:cubicBezTo>
                <a:cubicBezTo>
                  <a:pt x="4121055" y="1857256"/>
                  <a:pt x="4057028" y="1886357"/>
                  <a:pt x="3991545" y="1937290"/>
                </a:cubicBezTo>
                <a:cubicBezTo>
                  <a:pt x="3926062" y="1986766"/>
                  <a:pt x="3899868" y="2046428"/>
                  <a:pt x="3923151" y="2129371"/>
                </a:cubicBezTo>
                <a:cubicBezTo>
                  <a:pt x="3959530" y="2257429"/>
                  <a:pt x="3991545" y="2386937"/>
                  <a:pt x="4023557" y="2516450"/>
                </a:cubicBezTo>
                <a:cubicBezTo>
                  <a:pt x="4041023" y="2586296"/>
                  <a:pt x="4026471" y="2624132"/>
                  <a:pt x="3966806" y="2661966"/>
                </a:cubicBezTo>
                <a:cubicBezTo>
                  <a:pt x="3934793" y="2682339"/>
                  <a:pt x="3901323" y="2701257"/>
                  <a:pt x="3864944" y="2714351"/>
                </a:cubicBezTo>
                <a:cubicBezTo>
                  <a:pt x="3800917" y="2737635"/>
                  <a:pt x="3754352" y="2725993"/>
                  <a:pt x="3712150" y="2672152"/>
                </a:cubicBezTo>
                <a:cubicBezTo>
                  <a:pt x="3632115" y="2571747"/>
                  <a:pt x="3552082" y="2469882"/>
                  <a:pt x="3472047" y="2368022"/>
                </a:cubicBezTo>
                <a:cubicBezTo>
                  <a:pt x="3394922" y="2271978"/>
                  <a:pt x="3255228" y="2258885"/>
                  <a:pt x="3162095" y="2341827"/>
                </a:cubicBezTo>
                <a:cubicBezTo>
                  <a:pt x="3137356" y="2363656"/>
                  <a:pt x="3125717" y="2391302"/>
                  <a:pt x="3121349" y="2423317"/>
                </a:cubicBezTo>
                <a:cubicBezTo>
                  <a:pt x="3102433" y="2557194"/>
                  <a:pt x="3080605" y="2689615"/>
                  <a:pt x="3066055" y="2823491"/>
                </a:cubicBezTo>
                <a:cubicBezTo>
                  <a:pt x="3057321" y="2893340"/>
                  <a:pt x="3029674" y="2942815"/>
                  <a:pt x="2961281" y="2964644"/>
                </a:cubicBezTo>
                <a:cubicBezTo>
                  <a:pt x="2903074" y="2964644"/>
                  <a:pt x="2843412" y="2964644"/>
                  <a:pt x="2785205" y="2964644"/>
                </a:cubicBezTo>
                <a:cubicBezTo>
                  <a:pt x="2744458" y="2939905"/>
                  <a:pt x="2721178" y="2903524"/>
                  <a:pt x="2708081" y="2856959"/>
                </a:cubicBezTo>
                <a:cubicBezTo>
                  <a:pt x="2673158" y="2728903"/>
                  <a:pt x="2633866" y="2600848"/>
                  <a:pt x="2598940" y="2471338"/>
                </a:cubicBezTo>
                <a:cubicBezTo>
                  <a:pt x="2580025" y="2402944"/>
                  <a:pt x="2537826" y="2366566"/>
                  <a:pt x="2469433" y="2357835"/>
                </a:cubicBezTo>
                <a:cubicBezTo>
                  <a:pt x="2443238" y="2354924"/>
                  <a:pt x="2417044" y="2350559"/>
                  <a:pt x="2390853" y="2349104"/>
                </a:cubicBezTo>
                <a:cubicBezTo>
                  <a:pt x="2329736" y="2344737"/>
                  <a:pt x="2287537" y="2372387"/>
                  <a:pt x="2256977" y="2423317"/>
                </a:cubicBezTo>
                <a:cubicBezTo>
                  <a:pt x="2245334" y="2442236"/>
                  <a:pt x="2235148" y="2461151"/>
                  <a:pt x="2223509" y="2480069"/>
                </a:cubicBezTo>
                <a:cubicBezTo>
                  <a:pt x="2162389" y="2583385"/>
                  <a:pt x="2102727" y="2688160"/>
                  <a:pt x="2040157" y="2790021"/>
                </a:cubicBezTo>
                <a:cubicBezTo>
                  <a:pt x="2006687" y="2846772"/>
                  <a:pt x="1965940" y="2861325"/>
                  <a:pt x="1901915" y="2846772"/>
                </a:cubicBezTo>
                <a:cubicBezTo>
                  <a:pt x="1862624" y="2838041"/>
                  <a:pt x="1826246" y="2824947"/>
                  <a:pt x="1789864" y="2808939"/>
                </a:cubicBezTo>
                <a:cubicBezTo>
                  <a:pt x="1725837" y="2778379"/>
                  <a:pt x="1705466" y="2739091"/>
                  <a:pt x="1714198" y="2667786"/>
                </a:cubicBezTo>
                <a:cubicBezTo>
                  <a:pt x="1730202" y="2535366"/>
                  <a:pt x="1743300" y="2402945"/>
                  <a:pt x="1762215" y="2270524"/>
                </a:cubicBezTo>
                <a:cubicBezTo>
                  <a:pt x="1775312" y="2177394"/>
                  <a:pt x="1725837" y="2126463"/>
                  <a:pt x="1653078" y="2085716"/>
                </a:cubicBezTo>
                <a:cubicBezTo>
                  <a:pt x="1581777" y="2046428"/>
                  <a:pt x="1517749" y="2040607"/>
                  <a:pt x="1450811" y="2095903"/>
                </a:cubicBezTo>
                <a:cubicBezTo>
                  <a:pt x="1357678" y="2170117"/>
                  <a:pt x="1260181" y="2238511"/>
                  <a:pt x="1167051" y="2311270"/>
                </a:cubicBezTo>
                <a:cubicBezTo>
                  <a:pt x="1072466" y="2385485"/>
                  <a:pt x="1031719" y="2401489"/>
                  <a:pt x="915305" y="2296718"/>
                </a:cubicBezTo>
                <a:cubicBezTo>
                  <a:pt x="908030" y="2289441"/>
                  <a:pt x="900753" y="2282166"/>
                  <a:pt x="893477" y="2274889"/>
                </a:cubicBezTo>
                <a:cubicBezTo>
                  <a:pt x="836726" y="2216682"/>
                  <a:pt x="830905" y="2171573"/>
                  <a:pt x="871651" y="2100269"/>
                </a:cubicBezTo>
                <a:cubicBezTo>
                  <a:pt x="934224" y="1988221"/>
                  <a:pt x="998249" y="1874715"/>
                  <a:pt x="1060824" y="1762668"/>
                </a:cubicBezTo>
                <a:cubicBezTo>
                  <a:pt x="1078284" y="1730655"/>
                  <a:pt x="1097202" y="1698640"/>
                  <a:pt x="1092836" y="1659351"/>
                </a:cubicBezTo>
                <a:cubicBezTo>
                  <a:pt x="1082650" y="1541483"/>
                  <a:pt x="951684" y="1448351"/>
                  <a:pt x="838181" y="1477455"/>
                </a:cubicBezTo>
                <a:cubicBezTo>
                  <a:pt x="707215" y="1510923"/>
                  <a:pt x="576249" y="1544393"/>
                  <a:pt x="446738" y="1579316"/>
                </a:cubicBezTo>
                <a:cubicBezTo>
                  <a:pt x="394353" y="1593869"/>
                  <a:pt x="355064" y="1577861"/>
                  <a:pt x="321594" y="1537117"/>
                </a:cubicBezTo>
                <a:cubicBezTo>
                  <a:pt x="293947" y="1503647"/>
                  <a:pt x="276484" y="1465813"/>
                  <a:pt x="259021" y="1426522"/>
                </a:cubicBezTo>
                <a:cubicBezTo>
                  <a:pt x="229919" y="1358129"/>
                  <a:pt x="243016" y="1308653"/>
                  <a:pt x="301223" y="1263544"/>
                </a:cubicBezTo>
                <a:cubicBezTo>
                  <a:pt x="397263" y="1186419"/>
                  <a:pt x="494759" y="1110749"/>
                  <a:pt x="590801" y="1033627"/>
                </a:cubicBezTo>
                <a:cubicBezTo>
                  <a:pt x="692663" y="955047"/>
                  <a:pt x="701394" y="921577"/>
                  <a:pt x="667926" y="799342"/>
                </a:cubicBezTo>
                <a:cubicBezTo>
                  <a:pt x="644642" y="719310"/>
                  <a:pt x="596623" y="677108"/>
                  <a:pt x="512221" y="668376"/>
                </a:cubicBezTo>
                <a:cubicBezTo>
                  <a:pt x="389987" y="655280"/>
                  <a:pt x="269208" y="631999"/>
                  <a:pt x="146973" y="618901"/>
                </a:cubicBezTo>
                <a:cubicBezTo>
                  <a:pt x="77125" y="611625"/>
                  <a:pt x="27650" y="583978"/>
                  <a:pt x="2910" y="517040"/>
                </a:cubicBezTo>
                <a:cubicBezTo>
                  <a:pt x="0" y="454468"/>
                  <a:pt x="0" y="396258"/>
                  <a:pt x="0" y="336599"/>
                </a:cubicBezTo>
                <a:cubicBezTo>
                  <a:pt x="23284" y="292942"/>
                  <a:pt x="59662" y="271116"/>
                  <a:pt x="106230" y="259472"/>
                </a:cubicBezTo>
                <a:cubicBezTo>
                  <a:pt x="231374" y="226004"/>
                  <a:pt x="353609" y="188171"/>
                  <a:pt x="478754" y="154700"/>
                </a:cubicBezTo>
                <a:cubicBezTo>
                  <a:pt x="554421" y="134330"/>
                  <a:pt x="599533" y="92128"/>
                  <a:pt x="606809" y="12092"/>
                </a:cubicBezTo>
                <a:close/>
              </a:path>
            </a:pathLst>
          </a:cu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r>
              <a:rPr lang="en-US" sz="8800" dirty="0">
                <a:ln>
                  <a:gradFill>
                    <a:gsLst>
                      <a:gs pos="0">
                        <a:schemeClr val="tx2">
                          <a:lumMod val="60000"/>
                          <a:lumOff val="40000"/>
                        </a:schemeClr>
                      </a:gs>
                      <a:gs pos="33000">
                        <a:schemeClr val="accent5">
                          <a:lumMod val="75000"/>
                        </a:schemeClr>
                      </a:gs>
                      <a:gs pos="66000">
                        <a:srgbClr val="FFFF00"/>
                      </a:gs>
                      <a:gs pos="100000">
                        <a:srgbClr val="FF0000"/>
                      </a:gs>
                    </a:gsLst>
                    <a:lin ang="5400000" scaled="1"/>
                  </a:gradFill>
                </a:ln>
              </a:rPr>
              <a:t>       </a:t>
            </a:r>
            <a:endParaRPr lang="en-US" sz="8800" dirty="0">
              <a:ln>
                <a:gradFill>
                  <a:gsLst>
                    <a:gs pos="0">
                      <a:schemeClr val="bg1"/>
                    </a:gs>
                    <a:gs pos="33000">
                      <a:schemeClr val="accent5">
                        <a:lumMod val="75000"/>
                      </a:schemeClr>
                    </a:gs>
                    <a:gs pos="66000">
                      <a:srgbClr val="FFFF00"/>
                    </a:gs>
                    <a:gs pos="100000">
                      <a:srgbClr val="FF0000"/>
                    </a:gs>
                  </a:gsLst>
                  <a:lin ang="10800000" scaled="0"/>
                </a:gradFill>
              </a:ln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A1726541-67B3-4FF9-90A8-9A47E8D094B0}"/>
              </a:ext>
            </a:extLst>
          </p:cNvPr>
          <p:cNvGrpSpPr/>
          <p:nvPr/>
        </p:nvGrpSpPr>
        <p:grpSpPr>
          <a:xfrm>
            <a:off x="9123920" y="3419603"/>
            <a:ext cx="1276755" cy="592680"/>
            <a:chOff x="9284091" y="3639285"/>
            <a:chExt cx="1276755" cy="592680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984B9F98-E79D-4CB2-89E2-201B01045229}"/>
                </a:ext>
              </a:extLst>
            </p:cNvPr>
            <p:cNvGrpSpPr/>
            <p:nvPr/>
          </p:nvGrpSpPr>
          <p:grpSpPr>
            <a:xfrm rot="9652240">
              <a:off x="9284091" y="3639285"/>
              <a:ext cx="867183" cy="592680"/>
              <a:chOff x="5405974" y="1533288"/>
              <a:chExt cx="637654" cy="435808"/>
            </a:xfrm>
          </p:grpSpPr>
          <p:sp>
            <p:nvSpPr>
              <p:cNvPr id="86" name="Trapezoid 85">
                <a:extLst>
                  <a:ext uri="{FF2B5EF4-FFF2-40B4-BE49-F238E27FC236}">
                    <a16:creationId xmlns:a16="http://schemas.microsoft.com/office/drawing/2014/main" id="{AF1F6F8F-2343-479D-B6D2-73831F4B3C66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7" name="Trapezoid 86">
                <a:extLst>
                  <a:ext uri="{FF2B5EF4-FFF2-40B4-BE49-F238E27FC236}">
                    <a16:creationId xmlns:a16="http://schemas.microsoft.com/office/drawing/2014/main" id="{DEFF34F2-D1F4-470E-9474-48A40B486A5A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rapezoid 90">
                <a:extLst>
                  <a:ext uri="{FF2B5EF4-FFF2-40B4-BE49-F238E27FC236}">
                    <a16:creationId xmlns:a16="http://schemas.microsoft.com/office/drawing/2014/main" id="{1F36D9C5-BEC8-4D3A-BBB3-AF2C5D6B6F99}"/>
                  </a:ext>
                </a:extLst>
              </p:cNvPr>
              <p:cNvSpPr/>
              <p:nvPr/>
            </p:nvSpPr>
            <p:spPr>
              <a:xfrm rot="7277434" flipH="1">
                <a:off x="5863819" y="1737565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Trapezoid 94">
                <a:extLst>
                  <a:ext uri="{FF2B5EF4-FFF2-40B4-BE49-F238E27FC236}">
                    <a16:creationId xmlns:a16="http://schemas.microsoft.com/office/drawing/2014/main" id="{17327089-2689-4FAE-97FA-2D07B6425C11}"/>
                  </a:ext>
                </a:extLst>
              </p:cNvPr>
              <p:cNvSpPr/>
              <p:nvPr/>
            </p:nvSpPr>
            <p:spPr>
              <a:xfrm rot="7277434" flipH="1">
                <a:off x="5740211" y="1617530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Trapezoid 95">
                <a:extLst>
                  <a:ext uri="{FF2B5EF4-FFF2-40B4-BE49-F238E27FC236}">
                    <a16:creationId xmlns:a16="http://schemas.microsoft.com/office/drawing/2014/main" id="{2374402E-7FF6-4F36-A1CF-D6267BF698E2}"/>
                  </a:ext>
                </a:extLst>
              </p:cNvPr>
              <p:cNvSpPr/>
              <p:nvPr/>
            </p:nvSpPr>
            <p:spPr>
              <a:xfrm rot="8867088" flipH="1">
                <a:off x="5950131" y="1786216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3A3ABA9-B456-4CDF-933E-845A1116429B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DF4A1470-AC43-480D-BCD4-DFD03469662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A2052936-470B-4B99-81B4-E212429F3EEC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6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3D41FB4A-18BD-4632-B5CE-5CD91DA2D011}"/>
              </a:ext>
            </a:extLst>
          </p:cNvPr>
          <p:cNvSpPr txBox="1"/>
          <p:nvPr/>
        </p:nvSpPr>
        <p:spPr>
          <a:xfrm rot="671429">
            <a:off x="4656734" y="3044613"/>
            <a:ext cx="383715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600" b="1" dirty="0">
                <a:solidFill>
                  <a:schemeClr val="accent5">
                    <a:lumMod val="60000"/>
                    <a:lumOff val="40000"/>
                  </a:schemeClr>
                </a:solidFill>
                <a:cs typeface="Calibri" panose="020F0502020204030204" pitchFamily="34" charset="0"/>
              </a:rPr>
              <a:t>THANK YOU</a:t>
            </a:r>
            <a:endParaRPr lang="ko-KR" altLang="en-US" sz="3600" b="1" dirty="0">
              <a:solidFill>
                <a:schemeClr val="accent5">
                  <a:lumMod val="60000"/>
                  <a:lumOff val="40000"/>
                </a:schemeClr>
              </a:solidFill>
              <a:cs typeface="Calibri" panose="020F0502020204030204" pitchFamily="34" charset="0"/>
            </a:endParaRP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29468BE-7FB5-4A57-8EB4-15B27D529F14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8D25F454-C4AC-4E88-B92F-0533ED51A3E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122" name="Trapezoid 121">
                <a:extLst>
                  <a:ext uri="{FF2B5EF4-FFF2-40B4-BE49-F238E27FC236}">
                    <a16:creationId xmlns:a16="http://schemas.microsoft.com/office/drawing/2014/main" id="{3E5812AA-3969-48F4-898F-3FEB8BC3759F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Trapezoid 122">
                <a:extLst>
                  <a:ext uri="{FF2B5EF4-FFF2-40B4-BE49-F238E27FC236}">
                    <a16:creationId xmlns:a16="http://schemas.microsoft.com/office/drawing/2014/main" id="{B401B417-8E0C-4E0B-89EC-6688DD621EFA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rapezoid 123">
                <a:extLst>
                  <a:ext uri="{FF2B5EF4-FFF2-40B4-BE49-F238E27FC236}">
                    <a16:creationId xmlns:a16="http://schemas.microsoft.com/office/drawing/2014/main" id="{F23B0AA6-3ABB-4AC6-9826-8C5F8798B95F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Trapezoid 124">
                <a:extLst>
                  <a:ext uri="{FF2B5EF4-FFF2-40B4-BE49-F238E27FC236}">
                    <a16:creationId xmlns:a16="http://schemas.microsoft.com/office/drawing/2014/main" id="{F3D010C3-666D-4234-BD2F-6E0238DC944A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Trapezoid 125">
                <a:extLst>
                  <a:ext uri="{FF2B5EF4-FFF2-40B4-BE49-F238E27FC236}">
                    <a16:creationId xmlns:a16="http://schemas.microsoft.com/office/drawing/2014/main" id="{DDAA8B16-6A4E-4F84-ACE5-C150087B13EA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1CAD4D97-A363-403E-9D4D-D0377293A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7CEF1166-C8AC-49B9-B9A6-E43A7934BAD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2D4DD5D4-605A-4A3A-8EE2-FBBFE77F131E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6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35" name="Google Shape;1794;p47">
            <a:extLst>
              <a:ext uri="{FF2B5EF4-FFF2-40B4-BE49-F238E27FC236}">
                <a16:creationId xmlns:a16="http://schemas.microsoft.com/office/drawing/2014/main" id="{3CE82981-D21A-438C-B579-DF82A25217D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5302" r="25297"/>
          <a:stretch/>
        </p:blipFill>
        <p:spPr>
          <a:xfrm>
            <a:off x="9542963" y="138558"/>
            <a:ext cx="2531154" cy="2717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Picture 7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6E861C-1DE4-4421-93CE-039CB06E7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3" y="5794888"/>
            <a:ext cx="1063112" cy="106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97965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-A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77DBA"/>
      </a:accent1>
      <a:accent2>
        <a:srgbClr val="19A695"/>
      </a:accent2>
      <a:accent3>
        <a:srgbClr val="9AB854"/>
      </a:accent3>
      <a:accent4>
        <a:srgbClr val="EE9E13"/>
      </a:accent4>
      <a:accent5>
        <a:srgbClr val="BA3C2E"/>
      </a:accent5>
      <a:accent6>
        <a:srgbClr val="35455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38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77DBA"/>
      </a:accent1>
      <a:accent2>
        <a:srgbClr val="19A695"/>
      </a:accent2>
      <a:accent3>
        <a:srgbClr val="9AB854"/>
      </a:accent3>
      <a:accent4>
        <a:srgbClr val="EE9E13"/>
      </a:accent4>
      <a:accent5>
        <a:srgbClr val="BA3C2E"/>
      </a:accent5>
      <a:accent6>
        <a:srgbClr val="35455E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4136</TotalTime>
  <Words>705</Words>
  <Application>Microsoft Office PowerPoint</Application>
  <PresentationFormat>Widescreen</PresentationFormat>
  <Paragraphs>73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Aharoni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Somak Mukherjee</cp:lastModifiedBy>
  <cp:revision>189</cp:revision>
  <dcterms:created xsi:type="dcterms:W3CDTF">2019-01-14T06:35:35Z</dcterms:created>
  <dcterms:modified xsi:type="dcterms:W3CDTF">2020-04-06T22:01:45Z</dcterms:modified>
</cp:coreProperties>
</file>

<file path=docProps/thumbnail.jpeg>
</file>